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5" r:id="rId10"/>
    <p:sldId id="266" r:id="rId11"/>
    <p:sldId id="267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D558"/>
    <a:srgbClr val="C9B555"/>
    <a:srgbClr val="4D48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Evan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/>
          <a:srcRect/>
          <a:stretch>
            <a:fillRect l="-1725" t="-36983" r="1725" b="2983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Nikita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7111" t="-39353" r="-100407" b="-272719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Alisa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Kevin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14" t="-80229" r="-38773" b="-66045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Ethan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2722" t="-5912" r="-1626" b="-169940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Will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/>
          <a:srcRect/>
          <a:stretch>
            <a:fillRect l="-14644" t="-5531" r="-1984" b="-11097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Coen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4161" t="-23496" r="6412" b="-46466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3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1725" t="-36983" r="1725" b="2983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Evan</a:t>
          </a:r>
        </a:p>
      </dsp:txBody>
      <dsp:txXfrm>
        <a:off x="1010227" y="2002299"/>
        <a:ext cx="950802" cy="4902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7111" t="-39353" r="-100407" b="-272719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100" kern="1200" dirty="0"/>
            <a:t>Nikita</a:t>
          </a:r>
        </a:p>
      </dsp:txBody>
      <dsp:txXfrm>
        <a:off x="1010227" y="2002299"/>
        <a:ext cx="950802" cy="4902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Alisa</a:t>
          </a:r>
        </a:p>
      </dsp:txBody>
      <dsp:txXfrm>
        <a:off x="1010227" y="2002299"/>
        <a:ext cx="950802" cy="49025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14" t="-80229" r="-38773" b="-6604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400" kern="1200" dirty="0"/>
            <a:t>Kevin</a:t>
          </a:r>
        </a:p>
      </dsp:txBody>
      <dsp:txXfrm>
        <a:off x="1010227" y="2002299"/>
        <a:ext cx="950802" cy="4902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2722" t="-5912" r="-1626" b="-16994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100" kern="1200" dirty="0"/>
            <a:t>Ethan</a:t>
          </a:r>
        </a:p>
      </dsp:txBody>
      <dsp:txXfrm>
        <a:off x="1010227" y="2002299"/>
        <a:ext cx="950802" cy="49025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14644" t="-5531" r="-1984" b="-11097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Will</a:t>
          </a:r>
        </a:p>
      </dsp:txBody>
      <dsp:txXfrm>
        <a:off x="1010227" y="2002299"/>
        <a:ext cx="950802" cy="49025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4161" t="-23496" r="6412" b="-46466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Coen</a:t>
          </a:r>
        </a:p>
      </dsp:txBody>
      <dsp:txXfrm>
        <a:off x="1010227" y="2002299"/>
        <a:ext cx="950802" cy="4902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3FE77-4F14-4052-9263-C3C6EED3A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BDA491-ADD7-4A91-BF28-ECCD7CC371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260E5-7A17-429D-A455-3D7FE4C96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B4F8B8-C33C-4268-AA77-FAA122A4C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C6223-DBD1-4F22-AF78-451E73B13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1329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9C296-8CEB-4826-A174-8A816C89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B804E-307B-4E1C-B6E6-A7D49849EC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519A2-5B97-4091-94B3-1F23B495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12C92-2090-401A-A7AE-0F3193925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12F95-90D5-4E44-AA58-F2740082B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1234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538C6A-ACBD-478D-B984-DE6D331AE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2180C5-DAC7-4F24-B951-C414CB2B9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C492A-BEB1-4F65-BCDB-48F35D29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9A673-5D18-42FA-9BA4-DA5EA7736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B6AF8-B87F-4280-A445-9E65243C2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289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AFABD-4FC5-458A-B2FE-D79AC4395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AACCC-B121-468D-96A9-CC7AEE8C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A439F-53B5-47CC-BF15-A4ED6E1FD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DD7FA-621D-4665-A6ED-5D8196DE4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B852A-84E1-418B-A191-FA508B8B7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3223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75550-0A26-4C98-AAFE-44082779E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90967-47F0-46A8-AAB0-C3B878117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68F0A-FC1A-4F6C-977F-953EBB7BA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E5EF3-EF47-4EA0-BC8D-8BD93A639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1C9BA-C403-4E60-A1B9-18C76C5A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150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517C-5A94-43B0-B38F-01C90CA59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35433-4A2C-4300-BCE6-90653B15C6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896651-48F7-4484-9F69-48F0D23C7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82BD9-1DAB-41A5-891B-B4CDC2C11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2D51B-8607-4FE1-ACEA-F492CCBD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DE774-E2C5-45E1-9B9D-ED6E0D325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497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A733A-1EAC-4202-B9CC-D363B10E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A8BB8-1D33-4B37-8991-3DE080C1C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B541B-9248-4EE5-AB74-0B2573085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FB60BE-FA84-4828-A3F4-B80C5183E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911B5B-0B82-4873-B0B6-DDE339391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8DA9EB-16B2-4B71-8090-8BE4562B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ADD9B8-6F99-4B1B-927C-056D9B26C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241E87-B697-41CA-8035-9E362AE5A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2959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A49EF-835A-43A9-A946-B9BEA6AFE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4C0FA0-54D7-48C1-A7E5-5D4098D9E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003EB1-E47B-42FA-B716-E533E1C97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4D5C3-F3F8-41B7-BE41-B8B564361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5625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940584-636A-4375-9B89-3DB431F55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8FF42B-35B7-4A74-AB13-E3795D5CF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C4F85-8F1B-4C56-AB64-DA827FA1D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7199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55518-CF7B-4A9D-B1E8-3B79A2CC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57787-A040-42AC-AB57-1CCF6ACA7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38E04-853B-443D-AD60-C72E3FB71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36438-B1E7-495D-98FE-7A65E299D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DFAA5-A245-4480-8719-8D540EAB1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EA85CB-1C0B-4149-A6FA-0668E098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32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09012-948D-46F3-805F-118BEB141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D486AF-C23D-4BFF-9D3E-4DBC28010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27AC7-A69A-40E2-B957-77F0B468E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6ACFD-8007-4C35-893A-C9B08F6E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D5E4A-C0AD-40C6-8B91-31F79DEB1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68A262-8A03-4775-A739-E80F5C729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1574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8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EA3B98-5F49-4D32-84EF-5DA537F9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5E24A-701D-42E5-856F-31D797FB1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63679-8F18-4481-AF1F-79DD34C14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01741-1DE0-44D2-B420-454458399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B5752-16B7-473E-A40F-B9B6025A4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3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26" Type="http://schemas.openxmlformats.org/officeDocument/2006/relationships/diagramColors" Target="../diagrams/colors5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34" Type="http://schemas.openxmlformats.org/officeDocument/2006/relationships/diagramLayout" Target="../diagrams/layout7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5" Type="http://schemas.openxmlformats.org/officeDocument/2006/relationships/diagramQuickStyle" Target="../diagrams/quickStyle5.xml"/><Relationship Id="rId33" Type="http://schemas.openxmlformats.org/officeDocument/2006/relationships/diagramData" Target="../diagrams/data7.xml"/><Relationship Id="rId2" Type="http://schemas.openxmlformats.org/officeDocument/2006/relationships/image" Target="../media/image2.png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29" Type="http://schemas.openxmlformats.org/officeDocument/2006/relationships/diagramLayout" Target="../diagrams/layout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24" Type="http://schemas.openxmlformats.org/officeDocument/2006/relationships/diagramLayout" Target="../diagrams/layout5.xml"/><Relationship Id="rId32" Type="http://schemas.microsoft.com/office/2007/relationships/diagramDrawing" Target="../diagrams/drawing6.xml"/><Relationship Id="rId37" Type="http://schemas.microsoft.com/office/2007/relationships/diagramDrawing" Target="../diagrams/drawing7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23" Type="http://schemas.openxmlformats.org/officeDocument/2006/relationships/diagramData" Target="../diagrams/data5.xml"/><Relationship Id="rId28" Type="http://schemas.openxmlformats.org/officeDocument/2006/relationships/diagramData" Target="../diagrams/data6.xml"/><Relationship Id="rId36" Type="http://schemas.openxmlformats.org/officeDocument/2006/relationships/diagramColors" Target="../diagrams/colors7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31" Type="http://schemas.openxmlformats.org/officeDocument/2006/relationships/diagramColors" Target="../diagrams/colors6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Relationship Id="rId27" Type="http://schemas.microsoft.com/office/2007/relationships/diagramDrawing" Target="../diagrams/drawing5.xml"/><Relationship Id="rId30" Type="http://schemas.openxmlformats.org/officeDocument/2006/relationships/diagramQuickStyle" Target="../diagrams/quickStyle6.xml"/><Relationship Id="rId35" Type="http://schemas.openxmlformats.org/officeDocument/2006/relationships/diagramQuickStyle" Target="../diagrams/quickStyle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F71429-1846-41FB-8998-88FB08344E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24" t="17592" r="18982" b="20139"/>
          <a:stretch/>
        </p:blipFill>
        <p:spPr>
          <a:xfrm>
            <a:off x="466724" y="685800"/>
            <a:ext cx="2600325" cy="2562225"/>
          </a:xfrm>
          <a:prstGeom prst="rect">
            <a:avLst/>
          </a:prstGeom>
          <a:effectLst>
            <a:softEdge rad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69E660-F1B2-4BE4-8289-AB2F315DEF90}"/>
              </a:ext>
            </a:extLst>
          </p:cNvPr>
          <p:cNvSpPr txBox="1"/>
          <p:nvPr/>
        </p:nvSpPr>
        <p:spPr>
          <a:xfrm>
            <a:off x="4152900" y="1305192"/>
            <a:ext cx="7505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8000" dirty="0">
                <a:solidFill>
                  <a:srgbClr val="EDD558"/>
                </a:solidFill>
                <a:latin typeface="Eras Light ITC" panose="020B0402030504020804" pitchFamily="34" charset="0"/>
              </a:rPr>
              <a:t>Golden Threads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655956-9AE6-4F84-A80C-7DB2B602C181}"/>
              </a:ext>
            </a:extLst>
          </p:cNvPr>
          <p:cNvSpPr txBox="1"/>
          <p:nvPr/>
        </p:nvSpPr>
        <p:spPr>
          <a:xfrm>
            <a:off x="2343150" y="4229370"/>
            <a:ext cx="7505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>
                <a:solidFill>
                  <a:srgbClr val="EDD558"/>
                </a:solidFill>
                <a:latin typeface="Eras Light ITC" panose="020B0402030504020804" pitchFamily="34" charset="0"/>
              </a:rPr>
              <a:t>New Lace – Revolutionising the Travel Money Industry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5C7D1A-83BA-4909-BF84-5A397F3957B4}"/>
              </a:ext>
            </a:extLst>
          </p:cNvPr>
          <p:cNvSpPr txBox="1"/>
          <p:nvPr/>
        </p:nvSpPr>
        <p:spPr>
          <a:xfrm>
            <a:off x="2183341" y="4897680"/>
            <a:ext cx="7825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Sponsored by 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Dalian </a:t>
            </a:r>
            <a:r>
              <a:rPr lang="en-AU" sz="1200" dirty="0" err="1">
                <a:solidFill>
                  <a:srgbClr val="EDD558"/>
                </a:solidFill>
                <a:latin typeface="Eras Light ITC" panose="020B0402030504020804" pitchFamily="34" charset="0"/>
              </a:rPr>
              <a:t>Neusoft</a:t>
            </a:r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 University of Information, Dalian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 The Australian Government, Canberra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The University of Queensland, Brisbane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Information Technologies, Mechanics and Optics University, Saint Petersburg</a:t>
            </a:r>
          </a:p>
        </p:txBody>
      </p:sp>
    </p:spTree>
    <p:extLst>
      <p:ext uri="{BB962C8B-B14F-4D97-AF65-F5344CB8AC3E}">
        <p14:creationId xmlns:p14="http://schemas.microsoft.com/office/powerpoint/2010/main" val="1440982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2026684" y="1836951"/>
            <a:ext cx="15098871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zh-CN" sz="4800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The makeup of our team </a:t>
            </a:r>
          </a:p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zh-CN" sz="4800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                               was not particularly strong</a:t>
            </a:r>
            <a:endParaRPr lang="zh-CN" altLang="en-US" sz="4800" dirty="0">
              <a:solidFill>
                <a:srgbClr val="EDD558"/>
              </a:solidFill>
              <a:latin typeface="Eras Light ITC" panose="020B0402030504020804" pitchFamily="34" charset="0"/>
              <a:ea typeface="+mj-ea"/>
              <a:cs typeface="+mj-cs"/>
            </a:endParaRPr>
          </a:p>
        </p:txBody>
      </p:sp>
      <p:grpSp>
        <p:nvGrpSpPr>
          <p:cNvPr id="5" name="Group 92"/>
          <p:cNvGrpSpPr/>
          <p:nvPr/>
        </p:nvGrpSpPr>
        <p:grpSpPr>
          <a:xfrm>
            <a:off x="1002378" y="3148304"/>
            <a:ext cx="1337850" cy="1759138"/>
            <a:chOff x="4007644" y="3676651"/>
            <a:chExt cx="1255712" cy="1666875"/>
          </a:xfrm>
          <a:solidFill>
            <a:srgbClr val="C9B555"/>
          </a:solidFill>
        </p:grpSpPr>
        <p:sp>
          <p:nvSpPr>
            <p:cNvPr id="6" name="Freeform 212"/>
            <p:cNvSpPr>
              <a:spLocks/>
            </p:cNvSpPr>
            <p:nvPr/>
          </p:nvSpPr>
          <p:spPr bwMode="auto">
            <a:xfrm>
              <a:off x="4007644" y="3886201"/>
              <a:ext cx="619125" cy="1414463"/>
            </a:xfrm>
            <a:custGeom>
              <a:avLst/>
              <a:gdLst>
                <a:gd name="T0" fmla="*/ 386 w 390"/>
                <a:gd name="T1" fmla="*/ 300 h 891"/>
                <a:gd name="T2" fmla="*/ 381 w 390"/>
                <a:gd name="T3" fmla="*/ 296 h 891"/>
                <a:gd name="T4" fmla="*/ 389 w 390"/>
                <a:gd name="T5" fmla="*/ 290 h 891"/>
                <a:gd name="T6" fmla="*/ 374 w 390"/>
                <a:gd name="T7" fmla="*/ 280 h 891"/>
                <a:gd name="T8" fmla="*/ 351 w 390"/>
                <a:gd name="T9" fmla="*/ 266 h 891"/>
                <a:gd name="T10" fmla="*/ 343 w 390"/>
                <a:gd name="T11" fmla="*/ 255 h 891"/>
                <a:gd name="T12" fmla="*/ 362 w 390"/>
                <a:gd name="T13" fmla="*/ 265 h 891"/>
                <a:gd name="T14" fmla="*/ 372 w 390"/>
                <a:gd name="T15" fmla="*/ 261 h 891"/>
                <a:gd name="T16" fmla="*/ 351 w 390"/>
                <a:gd name="T17" fmla="*/ 246 h 891"/>
                <a:gd name="T18" fmla="*/ 320 w 390"/>
                <a:gd name="T19" fmla="*/ 242 h 891"/>
                <a:gd name="T20" fmla="*/ 289 w 390"/>
                <a:gd name="T21" fmla="*/ 246 h 891"/>
                <a:gd name="T22" fmla="*/ 233 w 390"/>
                <a:gd name="T23" fmla="*/ 239 h 891"/>
                <a:gd name="T24" fmla="*/ 177 w 390"/>
                <a:gd name="T25" fmla="*/ 232 h 891"/>
                <a:gd name="T26" fmla="*/ 167 w 390"/>
                <a:gd name="T27" fmla="*/ 161 h 891"/>
                <a:gd name="T28" fmla="*/ 143 w 390"/>
                <a:gd name="T29" fmla="*/ 80 h 891"/>
                <a:gd name="T30" fmla="*/ 100 w 390"/>
                <a:gd name="T31" fmla="*/ 26 h 891"/>
                <a:gd name="T32" fmla="*/ 71 w 390"/>
                <a:gd name="T33" fmla="*/ 4 h 891"/>
                <a:gd name="T34" fmla="*/ 54 w 390"/>
                <a:gd name="T35" fmla="*/ 7 h 891"/>
                <a:gd name="T36" fmla="*/ 36 w 390"/>
                <a:gd name="T37" fmla="*/ 38 h 891"/>
                <a:gd name="T38" fmla="*/ 11 w 390"/>
                <a:gd name="T39" fmla="*/ 72 h 891"/>
                <a:gd name="T40" fmla="*/ 0 w 390"/>
                <a:gd name="T41" fmla="*/ 127 h 891"/>
                <a:gd name="T42" fmla="*/ 16 w 390"/>
                <a:gd name="T43" fmla="*/ 203 h 891"/>
                <a:gd name="T44" fmla="*/ 28 w 390"/>
                <a:gd name="T45" fmla="*/ 278 h 891"/>
                <a:gd name="T46" fmla="*/ 27 w 390"/>
                <a:gd name="T47" fmla="*/ 429 h 891"/>
                <a:gd name="T48" fmla="*/ 34 w 390"/>
                <a:gd name="T49" fmla="*/ 448 h 891"/>
                <a:gd name="T50" fmla="*/ 48 w 390"/>
                <a:gd name="T51" fmla="*/ 454 h 891"/>
                <a:gd name="T52" fmla="*/ 67 w 390"/>
                <a:gd name="T53" fmla="*/ 501 h 891"/>
                <a:gd name="T54" fmla="*/ 73 w 390"/>
                <a:gd name="T55" fmla="*/ 562 h 891"/>
                <a:gd name="T56" fmla="*/ 89 w 390"/>
                <a:gd name="T57" fmla="*/ 616 h 891"/>
                <a:gd name="T58" fmla="*/ 82 w 390"/>
                <a:gd name="T59" fmla="*/ 767 h 891"/>
                <a:gd name="T60" fmla="*/ 89 w 390"/>
                <a:gd name="T61" fmla="*/ 834 h 891"/>
                <a:gd name="T62" fmla="*/ 92 w 390"/>
                <a:gd name="T63" fmla="*/ 844 h 891"/>
                <a:gd name="T64" fmla="*/ 89 w 390"/>
                <a:gd name="T65" fmla="*/ 875 h 891"/>
                <a:gd name="T66" fmla="*/ 128 w 390"/>
                <a:gd name="T67" fmla="*/ 888 h 891"/>
                <a:gd name="T68" fmla="*/ 160 w 390"/>
                <a:gd name="T69" fmla="*/ 891 h 891"/>
                <a:gd name="T70" fmla="*/ 212 w 390"/>
                <a:gd name="T71" fmla="*/ 884 h 891"/>
                <a:gd name="T72" fmla="*/ 224 w 390"/>
                <a:gd name="T73" fmla="*/ 871 h 891"/>
                <a:gd name="T74" fmla="*/ 216 w 390"/>
                <a:gd name="T75" fmla="*/ 861 h 891"/>
                <a:gd name="T76" fmla="*/ 174 w 390"/>
                <a:gd name="T77" fmla="*/ 852 h 891"/>
                <a:gd name="T78" fmla="*/ 169 w 390"/>
                <a:gd name="T79" fmla="*/ 844 h 891"/>
                <a:gd name="T80" fmla="*/ 178 w 390"/>
                <a:gd name="T81" fmla="*/ 826 h 891"/>
                <a:gd name="T82" fmla="*/ 178 w 390"/>
                <a:gd name="T83" fmla="*/ 803 h 891"/>
                <a:gd name="T84" fmla="*/ 175 w 390"/>
                <a:gd name="T85" fmla="*/ 690 h 891"/>
                <a:gd name="T86" fmla="*/ 182 w 390"/>
                <a:gd name="T87" fmla="*/ 564 h 891"/>
                <a:gd name="T88" fmla="*/ 183 w 390"/>
                <a:gd name="T89" fmla="*/ 494 h 891"/>
                <a:gd name="T90" fmla="*/ 194 w 390"/>
                <a:gd name="T91" fmla="*/ 451 h 891"/>
                <a:gd name="T92" fmla="*/ 204 w 390"/>
                <a:gd name="T93" fmla="*/ 428 h 891"/>
                <a:gd name="T94" fmla="*/ 205 w 390"/>
                <a:gd name="T95" fmla="*/ 416 h 891"/>
                <a:gd name="T96" fmla="*/ 205 w 390"/>
                <a:gd name="T97" fmla="*/ 381 h 891"/>
                <a:gd name="T98" fmla="*/ 271 w 390"/>
                <a:gd name="T99" fmla="*/ 321 h 891"/>
                <a:gd name="T100" fmla="*/ 290 w 390"/>
                <a:gd name="T101" fmla="*/ 290 h 891"/>
                <a:gd name="T102" fmla="*/ 316 w 390"/>
                <a:gd name="T103" fmla="*/ 311 h 891"/>
                <a:gd name="T104" fmla="*/ 337 w 390"/>
                <a:gd name="T105" fmla="*/ 325 h 891"/>
                <a:gd name="T106" fmla="*/ 347 w 390"/>
                <a:gd name="T107" fmla="*/ 321 h 891"/>
                <a:gd name="T108" fmla="*/ 368 w 390"/>
                <a:gd name="T109" fmla="*/ 324 h 891"/>
                <a:gd name="T110" fmla="*/ 375 w 390"/>
                <a:gd name="T111" fmla="*/ 319 h 891"/>
                <a:gd name="T112" fmla="*/ 366 w 390"/>
                <a:gd name="T113" fmla="*/ 311 h 891"/>
                <a:gd name="T114" fmla="*/ 382 w 390"/>
                <a:gd name="T115" fmla="*/ 313 h 891"/>
                <a:gd name="T116" fmla="*/ 390 w 390"/>
                <a:gd name="T117" fmla="*/ 307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90" h="891">
                  <a:moveTo>
                    <a:pt x="389" y="304"/>
                  </a:moveTo>
                  <a:lnTo>
                    <a:pt x="389" y="304"/>
                  </a:lnTo>
                  <a:lnTo>
                    <a:pt x="389" y="301"/>
                  </a:lnTo>
                  <a:lnTo>
                    <a:pt x="386" y="300"/>
                  </a:lnTo>
                  <a:lnTo>
                    <a:pt x="381" y="297"/>
                  </a:lnTo>
                  <a:lnTo>
                    <a:pt x="374" y="294"/>
                  </a:lnTo>
                  <a:lnTo>
                    <a:pt x="374" y="294"/>
                  </a:lnTo>
                  <a:lnTo>
                    <a:pt x="381" y="296"/>
                  </a:lnTo>
                  <a:lnTo>
                    <a:pt x="386" y="294"/>
                  </a:lnTo>
                  <a:lnTo>
                    <a:pt x="387" y="293"/>
                  </a:lnTo>
                  <a:lnTo>
                    <a:pt x="389" y="290"/>
                  </a:lnTo>
                  <a:lnTo>
                    <a:pt x="389" y="290"/>
                  </a:lnTo>
                  <a:lnTo>
                    <a:pt x="389" y="285"/>
                  </a:lnTo>
                  <a:lnTo>
                    <a:pt x="386" y="282"/>
                  </a:lnTo>
                  <a:lnTo>
                    <a:pt x="381" y="281"/>
                  </a:lnTo>
                  <a:lnTo>
                    <a:pt x="374" y="280"/>
                  </a:lnTo>
                  <a:lnTo>
                    <a:pt x="374" y="280"/>
                  </a:lnTo>
                  <a:lnTo>
                    <a:pt x="367" y="277"/>
                  </a:lnTo>
                  <a:lnTo>
                    <a:pt x="360" y="273"/>
                  </a:lnTo>
                  <a:lnTo>
                    <a:pt x="351" y="266"/>
                  </a:lnTo>
                  <a:lnTo>
                    <a:pt x="351" y="266"/>
                  </a:lnTo>
                  <a:lnTo>
                    <a:pt x="345" y="259"/>
                  </a:lnTo>
                  <a:lnTo>
                    <a:pt x="343" y="255"/>
                  </a:lnTo>
                  <a:lnTo>
                    <a:pt x="343" y="255"/>
                  </a:lnTo>
                  <a:lnTo>
                    <a:pt x="345" y="258"/>
                  </a:lnTo>
                  <a:lnTo>
                    <a:pt x="356" y="263"/>
                  </a:lnTo>
                  <a:lnTo>
                    <a:pt x="356" y="263"/>
                  </a:lnTo>
                  <a:lnTo>
                    <a:pt x="362" y="265"/>
                  </a:lnTo>
                  <a:lnTo>
                    <a:pt x="367" y="265"/>
                  </a:lnTo>
                  <a:lnTo>
                    <a:pt x="370" y="263"/>
                  </a:lnTo>
                  <a:lnTo>
                    <a:pt x="372" y="261"/>
                  </a:lnTo>
                  <a:lnTo>
                    <a:pt x="372" y="261"/>
                  </a:lnTo>
                  <a:lnTo>
                    <a:pt x="371" y="258"/>
                  </a:lnTo>
                  <a:lnTo>
                    <a:pt x="367" y="254"/>
                  </a:lnTo>
                  <a:lnTo>
                    <a:pt x="360" y="250"/>
                  </a:lnTo>
                  <a:lnTo>
                    <a:pt x="351" y="246"/>
                  </a:lnTo>
                  <a:lnTo>
                    <a:pt x="351" y="246"/>
                  </a:lnTo>
                  <a:lnTo>
                    <a:pt x="340" y="243"/>
                  </a:lnTo>
                  <a:lnTo>
                    <a:pt x="332" y="242"/>
                  </a:lnTo>
                  <a:lnTo>
                    <a:pt x="320" y="242"/>
                  </a:lnTo>
                  <a:lnTo>
                    <a:pt x="320" y="242"/>
                  </a:lnTo>
                  <a:lnTo>
                    <a:pt x="313" y="242"/>
                  </a:lnTo>
                  <a:lnTo>
                    <a:pt x="302" y="243"/>
                  </a:lnTo>
                  <a:lnTo>
                    <a:pt x="289" y="246"/>
                  </a:lnTo>
                  <a:lnTo>
                    <a:pt x="286" y="245"/>
                  </a:lnTo>
                  <a:lnTo>
                    <a:pt x="286" y="245"/>
                  </a:lnTo>
                  <a:lnTo>
                    <a:pt x="263" y="242"/>
                  </a:lnTo>
                  <a:lnTo>
                    <a:pt x="233" y="239"/>
                  </a:lnTo>
                  <a:lnTo>
                    <a:pt x="233" y="239"/>
                  </a:lnTo>
                  <a:lnTo>
                    <a:pt x="220" y="238"/>
                  </a:lnTo>
                  <a:lnTo>
                    <a:pt x="201" y="235"/>
                  </a:lnTo>
                  <a:lnTo>
                    <a:pt x="177" y="232"/>
                  </a:lnTo>
                  <a:lnTo>
                    <a:pt x="177" y="232"/>
                  </a:lnTo>
                  <a:lnTo>
                    <a:pt x="174" y="215"/>
                  </a:lnTo>
                  <a:lnTo>
                    <a:pt x="167" y="161"/>
                  </a:lnTo>
                  <a:lnTo>
                    <a:pt x="167" y="161"/>
                  </a:lnTo>
                  <a:lnTo>
                    <a:pt x="165" y="146"/>
                  </a:lnTo>
                  <a:lnTo>
                    <a:pt x="162" y="131"/>
                  </a:lnTo>
                  <a:lnTo>
                    <a:pt x="152" y="104"/>
                  </a:lnTo>
                  <a:lnTo>
                    <a:pt x="143" y="80"/>
                  </a:lnTo>
                  <a:lnTo>
                    <a:pt x="135" y="62"/>
                  </a:lnTo>
                  <a:lnTo>
                    <a:pt x="135" y="62"/>
                  </a:lnTo>
                  <a:lnTo>
                    <a:pt x="112" y="37"/>
                  </a:lnTo>
                  <a:lnTo>
                    <a:pt x="100" y="26"/>
                  </a:lnTo>
                  <a:lnTo>
                    <a:pt x="90" y="16"/>
                  </a:lnTo>
                  <a:lnTo>
                    <a:pt x="90" y="16"/>
                  </a:lnTo>
                  <a:lnTo>
                    <a:pt x="81" y="10"/>
                  </a:lnTo>
                  <a:lnTo>
                    <a:pt x="71" y="4"/>
                  </a:lnTo>
                  <a:lnTo>
                    <a:pt x="65" y="2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4" y="7"/>
                  </a:lnTo>
                  <a:lnTo>
                    <a:pt x="54" y="7"/>
                  </a:lnTo>
                  <a:lnTo>
                    <a:pt x="51" y="14"/>
                  </a:lnTo>
                  <a:lnTo>
                    <a:pt x="46" y="24"/>
                  </a:lnTo>
                  <a:lnTo>
                    <a:pt x="36" y="38"/>
                  </a:lnTo>
                  <a:lnTo>
                    <a:pt x="23" y="53"/>
                  </a:lnTo>
                  <a:lnTo>
                    <a:pt x="23" y="53"/>
                  </a:lnTo>
                  <a:lnTo>
                    <a:pt x="16" y="61"/>
                  </a:lnTo>
                  <a:lnTo>
                    <a:pt x="11" y="72"/>
                  </a:lnTo>
                  <a:lnTo>
                    <a:pt x="5" y="84"/>
                  </a:lnTo>
                  <a:lnTo>
                    <a:pt x="3" y="97"/>
                  </a:lnTo>
                  <a:lnTo>
                    <a:pt x="0" y="112"/>
                  </a:lnTo>
                  <a:lnTo>
                    <a:pt x="0" y="127"/>
                  </a:lnTo>
                  <a:lnTo>
                    <a:pt x="0" y="141"/>
                  </a:lnTo>
                  <a:lnTo>
                    <a:pt x="3" y="154"/>
                  </a:lnTo>
                  <a:lnTo>
                    <a:pt x="3" y="154"/>
                  </a:lnTo>
                  <a:lnTo>
                    <a:pt x="16" y="203"/>
                  </a:lnTo>
                  <a:lnTo>
                    <a:pt x="23" y="228"/>
                  </a:lnTo>
                  <a:lnTo>
                    <a:pt x="27" y="259"/>
                  </a:lnTo>
                  <a:lnTo>
                    <a:pt x="27" y="259"/>
                  </a:lnTo>
                  <a:lnTo>
                    <a:pt x="28" y="278"/>
                  </a:lnTo>
                  <a:lnTo>
                    <a:pt x="30" y="301"/>
                  </a:lnTo>
                  <a:lnTo>
                    <a:pt x="28" y="351"/>
                  </a:lnTo>
                  <a:lnTo>
                    <a:pt x="27" y="398"/>
                  </a:lnTo>
                  <a:lnTo>
                    <a:pt x="27" y="429"/>
                  </a:lnTo>
                  <a:lnTo>
                    <a:pt x="27" y="429"/>
                  </a:lnTo>
                  <a:lnTo>
                    <a:pt x="28" y="439"/>
                  </a:lnTo>
                  <a:lnTo>
                    <a:pt x="30" y="444"/>
                  </a:lnTo>
                  <a:lnTo>
                    <a:pt x="34" y="448"/>
                  </a:lnTo>
                  <a:lnTo>
                    <a:pt x="38" y="451"/>
                  </a:lnTo>
                  <a:lnTo>
                    <a:pt x="42" y="454"/>
                  </a:lnTo>
                  <a:lnTo>
                    <a:pt x="46" y="454"/>
                  </a:lnTo>
                  <a:lnTo>
                    <a:pt x="48" y="454"/>
                  </a:lnTo>
                  <a:lnTo>
                    <a:pt x="48" y="454"/>
                  </a:lnTo>
                  <a:lnTo>
                    <a:pt x="65" y="489"/>
                  </a:lnTo>
                  <a:lnTo>
                    <a:pt x="65" y="489"/>
                  </a:lnTo>
                  <a:lnTo>
                    <a:pt x="67" y="501"/>
                  </a:lnTo>
                  <a:lnTo>
                    <a:pt x="70" y="517"/>
                  </a:lnTo>
                  <a:lnTo>
                    <a:pt x="71" y="552"/>
                  </a:lnTo>
                  <a:lnTo>
                    <a:pt x="71" y="552"/>
                  </a:lnTo>
                  <a:lnTo>
                    <a:pt x="73" y="562"/>
                  </a:lnTo>
                  <a:lnTo>
                    <a:pt x="74" y="573"/>
                  </a:lnTo>
                  <a:lnTo>
                    <a:pt x="81" y="593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2" y="705"/>
                  </a:lnTo>
                  <a:lnTo>
                    <a:pt x="82" y="705"/>
                  </a:lnTo>
                  <a:lnTo>
                    <a:pt x="81" y="733"/>
                  </a:lnTo>
                  <a:lnTo>
                    <a:pt x="82" y="767"/>
                  </a:lnTo>
                  <a:lnTo>
                    <a:pt x="85" y="817"/>
                  </a:lnTo>
                  <a:lnTo>
                    <a:pt x="85" y="817"/>
                  </a:lnTo>
                  <a:lnTo>
                    <a:pt x="86" y="828"/>
                  </a:lnTo>
                  <a:lnTo>
                    <a:pt x="89" y="834"/>
                  </a:lnTo>
                  <a:lnTo>
                    <a:pt x="92" y="840"/>
                  </a:lnTo>
                  <a:lnTo>
                    <a:pt x="94" y="842"/>
                  </a:lnTo>
                  <a:lnTo>
                    <a:pt x="94" y="842"/>
                  </a:lnTo>
                  <a:lnTo>
                    <a:pt x="92" y="844"/>
                  </a:lnTo>
                  <a:lnTo>
                    <a:pt x="89" y="851"/>
                  </a:lnTo>
                  <a:lnTo>
                    <a:pt x="89" y="851"/>
                  </a:lnTo>
                  <a:lnTo>
                    <a:pt x="88" y="863"/>
                  </a:lnTo>
                  <a:lnTo>
                    <a:pt x="89" y="875"/>
                  </a:lnTo>
                  <a:lnTo>
                    <a:pt x="90" y="891"/>
                  </a:lnTo>
                  <a:lnTo>
                    <a:pt x="127" y="891"/>
                  </a:lnTo>
                  <a:lnTo>
                    <a:pt x="128" y="888"/>
                  </a:lnTo>
                  <a:lnTo>
                    <a:pt x="128" y="888"/>
                  </a:lnTo>
                  <a:lnTo>
                    <a:pt x="133" y="890"/>
                  </a:lnTo>
                  <a:lnTo>
                    <a:pt x="144" y="891"/>
                  </a:lnTo>
                  <a:lnTo>
                    <a:pt x="160" y="891"/>
                  </a:lnTo>
                  <a:lnTo>
                    <a:pt x="160" y="891"/>
                  </a:lnTo>
                  <a:lnTo>
                    <a:pt x="182" y="890"/>
                  </a:lnTo>
                  <a:lnTo>
                    <a:pt x="193" y="890"/>
                  </a:lnTo>
                  <a:lnTo>
                    <a:pt x="202" y="887"/>
                  </a:lnTo>
                  <a:lnTo>
                    <a:pt x="212" y="884"/>
                  </a:lnTo>
                  <a:lnTo>
                    <a:pt x="219" y="882"/>
                  </a:lnTo>
                  <a:lnTo>
                    <a:pt x="223" y="876"/>
                  </a:lnTo>
                  <a:lnTo>
                    <a:pt x="224" y="874"/>
                  </a:lnTo>
                  <a:lnTo>
                    <a:pt x="224" y="871"/>
                  </a:lnTo>
                  <a:lnTo>
                    <a:pt x="224" y="871"/>
                  </a:lnTo>
                  <a:lnTo>
                    <a:pt x="224" y="868"/>
                  </a:lnTo>
                  <a:lnTo>
                    <a:pt x="223" y="865"/>
                  </a:lnTo>
                  <a:lnTo>
                    <a:pt x="216" y="861"/>
                  </a:lnTo>
                  <a:lnTo>
                    <a:pt x="208" y="859"/>
                  </a:lnTo>
                  <a:lnTo>
                    <a:pt x="200" y="856"/>
                  </a:lnTo>
                  <a:lnTo>
                    <a:pt x="181" y="853"/>
                  </a:lnTo>
                  <a:lnTo>
                    <a:pt x="174" y="852"/>
                  </a:lnTo>
                  <a:lnTo>
                    <a:pt x="170" y="849"/>
                  </a:lnTo>
                  <a:lnTo>
                    <a:pt x="170" y="849"/>
                  </a:lnTo>
                  <a:lnTo>
                    <a:pt x="169" y="848"/>
                  </a:lnTo>
                  <a:lnTo>
                    <a:pt x="169" y="844"/>
                  </a:lnTo>
                  <a:lnTo>
                    <a:pt x="169" y="837"/>
                  </a:lnTo>
                  <a:lnTo>
                    <a:pt x="170" y="828"/>
                  </a:lnTo>
                  <a:lnTo>
                    <a:pt x="178" y="826"/>
                  </a:lnTo>
                  <a:lnTo>
                    <a:pt x="178" y="826"/>
                  </a:lnTo>
                  <a:lnTo>
                    <a:pt x="179" y="820"/>
                  </a:lnTo>
                  <a:lnTo>
                    <a:pt x="179" y="813"/>
                  </a:lnTo>
                  <a:lnTo>
                    <a:pt x="178" y="803"/>
                  </a:lnTo>
                  <a:lnTo>
                    <a:pt x="178" y="803"/>
                  </a:lnTo>
                  <a:lnTo>
                    <a:pt x="177" y="786"/>
                  </a:lnTo>
                  <a:lnTo>
                    <a:pt x="174" y="757"/>
                  </a:lnTo>
                  <a:lnTo>
                    <a:pt x="174" y="724"/>
                  </a:lnTo>
                  <a:lnTo>
                    <a:pt x="175" y="690"/>
                  </a:lnTo>
                  <a:lnTo>
                    <a:pt x="175" y="690"/>
                  </a:lnTo>
                  <a:lnTo>
                    <a:pt x="181" y="627"/>
                  </a:lnTo>
                  <a:lnTo>
                    <a:pt x="182" y="595"/>
                  </a:lnTo>
                  <a:lnTo>
                    <a:pt x="182" y="564"/>
                  </a:lnTo>
                  <a:lnTo>
                    <a:pt x="182" y="564"/>
                  </a:lnTo>
                  <a:lnTo>
                    <a:pt x="181" y="548"/>
                  </a:lnTo>
                  <a:lnTo>
                    <a:pt x="181" y="531"/>
                  </a:lnTo>
                  <a:lnTo>
                    <a:pt x="183" y="494"/>
                  </a:lnTo>
                  <a:lnTo>
                    <a:pt x="186" y="454"/>
                  </a:lnTo>
                  <a:lnTo>
                    <a:pt x="186" y="454"/>
                  </a:lnTo>
                  <a:lnTo>
                    <a:pt x="192" y="452"/>
                  </a:lnTo>
                  <a:lnTo>
                    <a:pt x="194" y="451"/>
                  </a:lnTo>
                  <a:lnTo>
                    <a:pt x="200" y="447"/>
                  </a:lnTo>
                  <a:lnTo>
                    <a:pt x="204" y="442"/>
                  </a:lnTo>
                  <a:lnTo>
                    <a:pt x="204" y="435"/>
                  </a:lnTo>
                  <a:lnTo>
                    <a:pt x="204" y="428"/>
                  </a:lnTo>
                  <a:lnTo>
                    <a:pt x="204" y="423"/>
                  </a:lnTo>
                  <a:lnTo>
                    <a:pt x="202" y="417"/>
                  </a:lnTo>
                  <a:lnTo>
                    <a:pt x="202" y="417"/>
                  </a:lnTo>
                  <a:lnTo>
                    <a:pt x="205" y="416"/>
                  </a:lnTo>
                  <a:lnTo>
                    <a:pt x="206" y="412"/>
                  </a:lnTo>
                  <a:lnTo>
                    <a:pt x="208" y="406"/>
                  </a:lnTo>
                  <a:lnTo>
                    <a:pt x="208" y="400"/>
                  </a:lnTo>
                  <a:lnTo>
                    <a:pt x="205" y="381"/>
                  </a:lnTo>
                  <a:lnTo>
                    <a:pt x="201" y="361"/>
                  </a:lnTo>
                  <a:lnTo>
                    <a:pt x="192" y="321"/>
                  </a:lnTo>
                  <a:lnTo>
                    <a:pt x="187" y="305"/>
                  </a:lnTo>
                  <a:lnTo>
                    <a:pt x="271" y="321"/>
                  </a:lnTo>
                  <a:lnTo>
                    <a:pt x="282" y="290"/>
                  </a:lnTo>
                  <a:lnTo>
                    <a:pt x="282" y="290"/>
                  </a:lnTo>
                  <a:lnTo>
                    <a:pt x="290" y="290"/>
                  </a:lnTo>
                  <a:lnTo>
                    <a:pt x="290" y="290"/>
                  </a:lnTo>
                  <a:lnTo>
                    <a:pt x="294" y="293"/>
                  </a:lnTo>
                  <a:lnTo>
                    <a:pt x="300" y="296"/>
                  </a:lnTo>
                  <a:lnTo>
                    <a:pt x="300" y="296"/>
                  </a:lnTo>
                  <a:lnTo>
                    <a:pt x="316" y="311"/>
                  </a:lnTo>
                  <a:lnTo>
                    <a:pt x="324" y="317"/>
                  </a:lnTo>
                  <a:lnTo>
                    <a:pt x="332" y="323"/>
                  </a:lnTo>
                  <a:lnTo>
                    <a:pt x="332" y="323"/>
                  </a:lnTo>
                  <a:lnTo>
                    <a:pt x="337" y="325"/>
                  </a:lnTo>
                  <a:lnTo>
                    <a:pt x="341" y="327"/>
                  </a:lnTo>
                  <a:lnTo>
                    <a:pt x="344" y="325"/>
                  </a:lnTo>
                  <a:lnTo>
                    <a:pt x="345" y="325"/>
                  </a:lnTo>
                  <a:lnTo>
                    <a:pt x="347" y="321"/>
                  </a:lnTo>
                  <a:lnTo>
                    <a:pt x="347" y="320"/>
                  </a:lnTo>
                  <a:lnTo>
                    <a:pt x="347" y="320"/>
                  </a:lnTo>
                  <a:lnTo>
                    <a:pt x="359" y="324"/>
                  </a:lnTo>
                  <a:lnTo>
                    <a:pt x="368" y="324"/>
                  </a:lnTo>
                  <a:lnTo>
                    <a:pt x="372" y="324"/>
                  </a:lnTo>
                  <a:lnTo>
                    <a:pt x="374" y="321"/>
                  </a:lnTo>
                  <a:lnTo>
                    <a:pt x="374" y="321"/>
                  </a:lnTo>
                  <a:lnTo>
                    <a:pt x="375" y="319"/>
                  </a:lnTo>
                  <a:lnTo>
                    <a:pt x="374" y="317"/>
                  </a:lnTo>
                  <a:lnTo>
                    <a:pt x="371" y="313"/>
                  </a:lnTo>
                  <a:lnTo>
                    <a:pt x="366" y="311"/>
                  </a:lnTo>
                  <a:lnTo>
                    <a:pt x="366" y="311"/>
                  </a:lnTo>
                  <a:lnTo>
                    <a:pt x="366" y="311"/>
                  </a:lnTo>
                  <a:lnTo>
                    <a:pt x="366" y="311"/>
                  </a:lnTo>
                  <a:lnTo>
                    <a:pt x="382" y="313"/>
                  </a:lnTo>
                  <a:lnTo>
                    <a:pt x="382" y="313"/>
                  </a:lnTo>
                  <a:lnTo>
                    <a:pt x="385" y="313"/>
                  </a:lnTo>
                  <a:lnTo>
                    <a:pt x="386" y="312"/>
                  </a:lnTo>
                  <a:lnTo>
                    <a:pt x="389" y="309"/>
                  </a:lnTo>
                  <a:lnTo>
                    <a:pt x="390" y="307"/>
                  </a:lnTo>
                  <a:lnTo>
                    <a:pt x="389" y="304"/>
                  </a:lnTo>
                  <a:lnTo>
                    <a:pt x="389" y="3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377"/>
              <a:endParaRPr lang="en-US" dirty="0">
                <a:solidFill>
                  <a:prstClr val="white"/>
                </a:solidFill>
                <a:latin typeface="仓耳玄三M W05" panose="02020400000000000000" pitchFamily="18" charset="-122"/>
                <a:sym typeface="Helvetica Light"/>
              </a:endParaRPr>
            </a:p>
          </p:txBody>
        </p:sp>
        <p:sp>
          <p:nvSpPr>
            <p:cNvPr id="7" name="Freeform 213"/>
            <p:cNvSpPr>
              <a:spLocks/>
            </p:cNvSpPr>
            <p:nvPr/>
          </p:nvSpPr>
          <p:spPr bwMode="auto">
            <a:xfrm>
              <a:off x="4093369" y="3683001"/>
              <a:ext cx="201613" cy="277813"/>
            </a:xfrm>
            <a:custGeom>
              <a:avLst/>
              <a:gdLst>
                <a:gd name="T0" fmla="*/ 63 w 127"/>
                <a:gd name="T1" fmla="*/ 175 h 175"/>
                <a:gd name="T2" fmla="*/ 63 w 127"/>
                <a:gd name="T3" fmla="*/ 174 h 175"/>
                <a:gd name="T4" fmla="*/ 70 w 127"/>
                <a:gd name="T5" fmla="*/ 170 h 175"/>
                <a:gd name="T6" fmla="*/ 78 w 127"/>
                <a:gd name="T7" fmla="*/ 169 h 175"/>
                <a:gd name="T8" fmla="*/ 93 w 127"/>
                <a:gd name="T9" fmla="*/ 166 h 175"/>
                <a:gd name="T10" fmla="*/ 97 w 127"/>
                <a:gd name="T11" fmla="*/ 165 h 175"/>
                <a:gd name="T12" fmla="*/ 101 w 127"/>
                <a:gd name="T13" fmla="*/ 161 h 175"/>
                <a:gd name="T14" fmla="*/ 102 w 127"/>
                <a:gd name="T15" fmla="*/ 152 h 175"/>
                <a:gd name="T16" fmla="*/ 104 w 127"/>
                <a:gd name="T17" fmla="*/ 148 h 175"/>
                <a:gd name="T18" fmla="*/ 105 w 127"/>
                <a:gd name="T19" fmla="*/ 143 h 175"/>
                <a:gd name="T20" fmla="*/ 105 w 127"/>
                <a:gd name="T21" fmla="*/ 139 h 175"/>
                <a:gd name="T22" fmla="*/ 109 w 127"/>
                <a:gd name="T23" fmla="*/ 138 h 175"/>
                <a:gd name="T24" fmla="*/ 112 w 127"/>
                <a:gd name="T25" fmla="*/ 128 h 175"/>
                <a:gd name="T26" fmla="*/ 117 w 127"/>
                <a:gd name="T27" fmla="*/ 127 h 175"/>
                <a:gd name="T28" fmla="*/ 123 w 127"/>
                <a:gd name="T29" fmla="*/ 124 h 175"/>
                <a:gd name="T30" fmla="*/ 123 w 127"/>
                <a:gd name="T31" fmla="*/ 121 h 175"/>
                <a:gd name="T32" fmla="*/ 116 w 127"/>
                <a:gd name="T33" fmla="*/ 103 h 175"/>
                <a:gd name="T34" fmla="*/ 116 w 127"/>
                <a:gd name="T35" fmla="*/ 98 h 175"/>
                <a:gd name="T36" fmla="*/ 117 w 127"/>
                <a:gd name="T37" fmla="*/ 93 h 175"/>
                <a:gd name="T38" fmla="*/ 120 w 127"/>
                <a:gd name="T39" fmla="*/ 92 h 175"/>
                <a:gd name="T40" fmla="*/ 124 w 127"/>
                <a:gd name="T41" fmla="*/ 81 h 175"/>
                <a:gd name="T42" fmla="*/ 124 w 127"/>
                <a:gd name="T43" fmla="*/ 74 h 175"/>
                <a:gd name="T44" fmla="*/ 123 w 127"/>
                <a:gd name="T45" fmla="*/ 53 h 175"/>
                <a:gd name="T46" fmla="*/ 125 w 127"/>
                <a:gd name="T47" fmla="*/ 50 h 175"/>
                <a:gd name="T48" fmla="*/ 127 w 127"/>
                <a:gd name="T49" fmla="*/ 43 h 175"/>
                <a:gd name="T50" fmla="*/ 124 w 127"/>
                <a:gd name="T51" fmla="*/ 32 h 175"/>
                <a:gd name="T52" fmla="*/ 112 w 127"/>
                <a:gd name="T53" fmla="*/ 19 h 175"/>
                <a:gd name="T54" fmla="*/ 93 w 127"/>
                <a:gd name="T55" fmla="*/ 7 h 175"/>
                <a:gd name="T56" fmla="*/ 84 w 127"/>
                <a:gd name="T57" fmla="*/ 4 h 175"/>
                <a:gd name="T58" fmla="*/ 62 w 127"/>
                <a:gd name="T59" fmla="*/ 0 h 175"/>
                <a:gd name="T60" fmla="*/ 44 w 127"/>
                <a:gd name="T61" fmla="*/ 1 h 175"/>
                <a:gd name="T62" fmla="*/ 27 w 127"/>
                <a:gd name="T63" fmla="*/ 12 h 175"/>
                <a:gd name="T64" fmla="*/ 9 w 127"/>
                <a:gd name="T65" fmla="*/ 31 h 175"/>
                <a:gd name="T66" fmla="*/ 4 w 127"/>
                <a:gd name="T67" fmla="*/ 44 h 175"/>
                <a:gd name="T68" fmla="*/ 0 w 127"/>
                <a:gd name="T69" fmla="*/ 67 h 175"/>
                <a:gd name="T70" fmla="*/ 3 w 127"/>
                <a:gd name="T71" fmla="*/ 88 h 175"/>
                <a:gd name="T72" fmla="*/ 9 w 127"/>
                <a:gd name="T73" fmla="*/ 107 h 175"/>
                <a:gd name="T74" fmla="*/ 9 w 127"/>
                <a:gd name="T75" fmla="*/ 112 h 175"/>
                <a:gd name="T76" fmla="*/ 4 w 127"/>
                <a:gd name="T77" fmla="*/ 131 h 175"/>
                <a:gd name="T78" fmla="*/ 35 w 127"/>
                <a:gd name="T79" fmla="*/ 148 h 175"/>
                <a:gd name="T80" fmla="*/ 43 w 127"/>
                <a:gd name="T81" fmla="*/ 155 h 175"/>
                <a:gd name="T82" fmla="*/ 63 w 127"/>
                <a:gd name="T83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7" h="175">
                  <a:moveTo>
                    <a:pt x="63" y="175"/>
                  </a:moveTo>
                  <a:lnTo>
                    <a:pt x="63" y="175"/>
                  </a:lnTo>
                  <a:lnTo>
                    <a:pt x="63" y="174"/>
                  </a:lnTo>
                  <a:lnTo>
                    <a:pt x="63" y="174"/>
                  </a:lnTo>
                  <a:lnTo>
                    <a:pt x="70" y="170"/>
                  </a:lnTo>
                  <a:lnTo>
                    <a:pt x="70" y="170"/>
                  </a:lnTo>
                  <a:lnTo>
                    <a:pt x="73" y="169"/>
                  </a:lnTo>
                  <a:lnTo>
                    <a:pt x="78" y="169"/>
                  </a:lnTo>
                  <a:lnTo>
                    <a:pt x="85" y="167"/>
                  </a:lnTo>
                  <a:lnTo>
                    <a:pt x="93" y="166"/>
                  </a:lnTo>
                  <a:lnTo>
                    <a:pt x="93" y="166"/>
                  </a:lnTo>
                  <a:lnTo>
                    <a:pt x="97" y="165"/>
                  </a:lnTo>
                  <a:lnTo>
                    <a:pt x="100" y="163"/>
                  </a:lnTo>
                  <a:lnTo>
                    <a:pt x="101" y="161"/>
                  </a:lnTo>
                  <a:lnTo>
                    <a:pt x="102" y="158"/>
                  </a:lnTo>
                  <a:lnTo>
                    <a:pt x="102" y="152"/>
                  </a:lnTo>
                  <a:lnTo>
                    <a:pt x="104" y="148"/>
                  </a:lnTo>
                  <a:lnTo>
                    <a:pt x="104" y="148"/>
                  </a:lnTo>
                  <a:lnTo>
                    <a:pt x="105" y="146"/>
                  </a:lnTo>
                  <a:lnTo>
                    <a:pt x="105" y="143"/>
                  </a:lnTo>
                  <a:lnTo>
                    <a:pt x="105" y="139"/>
                  </a:lnTo>
                  <a:lnTo>
                    <a:pt x="105" y="139"/>
                  </a:lnTo>
                  <a:lnTo>
                    <a:pt x="108" y="139"/>
                  </a:lnTo>
                  <a:lnTo>
                    <a:pt x="109" y="138"/>
                  </a:lnTo>
                  <a:lnTo>
                    <a:pt x="112" y="134"/>
                  </a:lnTo>
                  <a:lnTo>
                    <a:pt x="112" y="128"/>
                  </a:lnTo>
                  <a:lnTo>
                    <a:pt x="112" y="128"/>
                  </a:lnTo>
                  <a:lnTo>
                    <a:pt x="117" y="127"/>
                  </a:lnTo>
                  <a:lnTo>
                    <a:pt x="120" y="127"/>
                  </a:lnTo>
                  <a:lnTo>
                    <a:pt x="123" y="124"/>
                  </a:lnTo>
                  <a:lnTo>
                    <a:pt x="123" y="124"/>
                  </a:lnTo>
                  <a:lnTo>
                    <a:pt x="123" y="121"/>
                  </a:lnTo>
                  <a:lnTo>
                    <a:pt x="121" y="115"/>
                  </a:lnTo>
                  <a:lnTo>
                    <a:pt x="116" y="103"/>
                  </a:lnTo>
                  <a:lnTo>
                    <a:pt x="116" y="103"/>
                  </a:lnTo>
                  <a:lnTo>
                    <a:pt x="116" y="98"/>
                  </a:lnTo>
                  <a:lnTo>
                    <a:pt x="116" y="96"/>
                  </a:lnTo>
                  <a:lnTo>
                    <a:pt x="117" y="93"/>
                  </a:lnTo>
                  <a:lnTo>
                    <a:pt x="120" y="92"/>
                  </a:lnTo>
                  <a:lnTo>
                    <a:pt x="120" y="92"/>
                  </a:lnTo>
                  <a:lnTo>
                    <a:pt x="123" y="88"/>
                  </a:lnTo>
                  <a:lnTo>
                    <a:pt x="124" y="81"/>
                  </a:lnTo>
                  <a:lnTo>
                    <a:pt x="124" y="81"/>
                  </a:lnTo>
                  <a:lnTo>
                    <a:pt x="124" y="74"/>
                  </a:lnTo>
                  <a:lnTo>
                    <a:pt x="124" y="65"/>
                  </a:lnTo>
                  <a:lnTo>
                    <a:pt x="123" y="53"/>
                  </a:lnTo>
                  <a:lnTo>
                    <a:pt x="123" y="53"/>
                  </a:lnTo>
                  <a:lnTo>
                    <a:pt x="125" y="50"/>
                  </a:lnTo>
                  <a:lnTo>
                    <a:pt x="127" y="47"/>
                  </a:lnTo>
                  <a:lnTo>
                    <a:pt x="127" y="43"/>
                  </a:lnTo>
                  <a:lnTo>
                    <a:pt x="127" y="39"/>
                  </a:lnTo>
                  <a:lnTo>
                    <a:pt x="124" y="32"/>
                  </a:lnTo>
                  <a:lnTo>
                    <a:pt x="120" y="26"/>
                  </a:lnTo>
                  <a:lnTo>
                    <a:pt x="112" y="19"/>
                  </a:lnTo>
                  <a:lnTo>
                    <a:pt x="104" y="12"/>
                  </a:lnTo>
                  <a:lnTo>
                    <a:pt x="93" y="7"/>
                  </a:lnTo>
                  <a:lnTo>
                    <a:pt x="84" y="4"/>
                  </a:lnTo>
                  <a:lnTo>
                    <a:pt x="84" y="4"/>
                  </a:lnTo>
                  <a:lnTo>
                    <a:pt x="73" y="1"/>
                  </a:lnTo>
                  <a:lnTo>
                    <a:pt x="62" y="0"/>
                  </a:lnTo>
                  <a:lnTo>
                    <a:pt x="52" y="0"/>
                  </a:lnTo>
                  <a:lnTo>
                    <a:pt x="44" y="1"/>
                  </a:lnTo>
                  <a:lnTo>
                    <a:pt x="35" y="5"/>
                  </a:lnTo>
                  <a:lnTo>
                    <a:pt x="27" y="12"/>
                  </a:lnTo>
                  <a:lnTo>
                    <a:pt x="19" y="20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4" y="44"/>
                  </a:lnTo>
                  <a:lnTo>
                    <a:pt x="0" y="57"/>
                  </a:lnTo>
                  <a:lnTo>
                    <a:pt x="0" y="67"/>
                  </a:lnTo>
                  <a:lnTo>
                    <a:pt x="1" y="78"/>
                  </a:lnTo>
                  <a:lnTo>
                    <a:pt x="3" y="88"/>
                  </a:lnTo>
                  <a:lnTo>
                    <a:pt x="5" y="96"/>
                  </a:lnTo>
                  <a:lnTo>
                    <a:pt x="9" y="107"/>
                  </a:lnTo>
                  <a:lnTo>
                    <a:pt x="9" y="107"/>
                  </a:lnTo>
                  <a:lnTo>
                    <a:pt x="9" y="112"/>
                  </a:lnTo>
                  <a:lnTo>
                    <a:pt x="8" y="119"/>
                  </a:lnTo>
                  <a:lnTo>
                    <a:pt x="4" y="131"/>
                  </a:lnTo>
                  <a:lnTo>
                    <a:pt x="4" y="131"/>
                  </a:lnTo>
                  <a:lnTo>
                    <a:pt x="35" y="148"/>
                  </a:lnTo>
                  <a:lnTo>
                    <a:pt x="35" y="148"/>
                  </a:lnTo>
                  <a:lnTo>
                    <a:pt x="43" y="155"/>
                  </a:lnTo>
                  <a:lnTo>
                    <a:pt x="51" y="162"/>
                  </a:lnTo>
                  <a:lnTo>
                    <a:pt x="63" y="175"/>
                  </a:lnTo>
                  <a:lnTo>
                    <a:pt x="63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377"/>
              <a:endParaRPr lang="en-US" dirty="0">
                <a:solidFill>
                  <a:prstClr val="white"/>
                </a:solidFill>
                <a:latin typeface="仓耳玄三M W05" panose="02020400000000000000" pitchFamily="18" charset="-122"/>
                <a:sym typeface="Helvetica Light"/>
              </a:endParaRPr>
            </a:p>
          </p:txBody>
        </p:sp>
        <p:sp>
          <p:nvSpPr>
            <p:cNvPr id="8" name="Freeform 214"/>
            <p:cNvSpPr>
              <a:spLocks/>
            </p:cNvSpPr>
            <p:nvPr/>
          </p:nvSpPr>
          <p:spPr bwMode="auto">
            <a:xfrm>
              <a:off x="4523581" y="3676651"/>
              <a:ext cx="739775" cy="1666875"/>
            </a:xfrm>
            <a:custGeom>
              <a:avLst/>
              <a:gdLst>
                <a:gd name="T0" fmla="*/ 411 w 466"/>
                <a:gd name="T1" fmla="*/ 572 h 1050"/>
                <a:gd name="T2" fmla="*/ 420 w 466"/>
                <a:gd name="T3" fmla="*/ 679 h 1050"/>
                <a:gd name="T4" fmla="*/ 439 w 466"/>
                <a:gd name="T5" fmla="*/ 835 h 1050"/>
                <a:gd name="T6" fmla="*/ 438 w 466"/>
                <a:gd name="T7" fmla="*/ 980 h 1050"/>
                <a:gd name="T8" fmla="*/ 451 w 466"/>
                <a:gd name="T9" fmla="*/ 1012 h 1050"/>
                <a:gd name="T10" fmla="*/ 409 w 466"/>
                <a:gd name="T11" fmla="*/ 1050 h 1050"/>
                <a:gd name="T12" fmla="*/ 381 w 466"/>
                <a:gd name="T13" fmla="*/ 1035 h 1050"/>
                <a:gd name="T14" fmla="*/ 384 w 466"/>
                <a:gd name="T15" fmla="*/ 988 h 1050"/>
                <a:gd name="T16" fmla="*/ 369 w 466"/>
                <a:gd name="T17" fmla="*/ 969 h 1050"/>
                <a:gd name="T18" fmla="*/ 374 w 466"/>
                <a:gd name="T19" fmla="*/ 953 h 1050"/>
                <a:gd name="T20" fmla="*/ 367 w 466"/>
                <a:gd name="T21" fmla="*/ 900 h 1050"/>
                <a:gd name="T22" fmla="*/ 344 w 466"/>
                <a:gd name="T23" fmla="*/ 750 h 1050"/>
                <a:gd name="T24" fmla="*/ 324 w 466"/>
                <a:gd name="T25" fmla="*/ 692 h 1050"/>
                <a:gd name="T26" fmla="*/ 324 w 466"/>
                <a:gd name="T27" fmla="*/ 756 h 1050"/>
                <a:gd name="T28" fmla="*/ 324 w 466"/>
                <a:gd name="T29" fmla="*/ 853 h 1050"/>
                <a:gd name="T30" fmla="*/ 331 w 466"/>
                <a:gd name="T31" fmla="*/ 941 h 1050"/>
                <a:gd name="T32" fmla="*/ 324 w 466"/>
                <a:gd name="T33" fmla="*/ 976 h 1050"/>
                <a:gd name="T34" fmla="*/ 281 w 466"/>
                <a:gd name="T35" fmla="*/ 1006 h 1050"/>
                <a:gd name="T36" fmla="*/ 239 w 466"/>
                <a:gd name="T37" fmla="*/ 1026 h 1050"/>
                <a:gd name="T38" fmla="*/ 195 w 466"/>
                <a:gd name="T39" fmla="*/ 1014 h 1050"/>
                <a:gd name="T40" fmla="*/ 242 w 466"/>
                <a:gd name="T41" fmla="*/ 969 h 1050"/>
                <a:gd name="T42" fmla="*/ 255 w 466"/>
                <a:gd name="T43" fmla="*/ 923 h 1050"/>
                <a:gd name="T44" fmla="*/ 246 w 466"/>
                <a:gd name="T45" fmla="*/ 835 h 1050"/>
                <a:gd name="T46" fmla="*/ 246 w 466"/>
                <a:gd name="T47" fmla="*/ 798 h 1050"/>
                <a:gd name="T48" fmla="*/ 245 w 466"/>
                <a:gd name="T49" fmla="*/ 773 h 1050"/>
                <a:gd name="T50" fmla="*/ 239 w 466"/>
                <a:gd name="T51" fmla="*/ 748 h 1050"/>
                <a:gd name="T52" fmla="*/ 201 w 466"/>
                <a:gd name="T53" fmla="*/ 521 h 1050"/>
                <a:gd name="T54" fmla="*/ 111 w 466"/>
                <a:gd name="T55" fmla="*/ 441 h 1050"/>
                <a:gd name="T56" fmla="*/ 74 w 466"/>
                <a:gd name="T57" fmla="*/ 424 h 1050"/>
                <a:gd name="T58" fmla="*/ 35 w 466"/>
                <a:gd name="T59" fmla="*/ 443 h 1050"/>
                <a:gd name="T60" fmla="*/ 20 w 466"/>
                <a:gd name="T61" fmla="*/ 447 h 1050"/>
                <a:gd name="T62" fmla="*/ 15 w 466"/>
                <a:gd name="T63" fmla="*/ 436 h 1050"/>
                <a:gd name="T64" fmla="*/ 11 w 466"/>
                <a:gd name="T65" fmla="*/ 422 h 1050"/>
                <a:gd name="T66" fmla="*/ 6 w 466"/>
                <a:gd name="T67" fmla="*/ 413 h 1050"/>
                <a:gd name="T68" fmla="*/ 25 w 466"/>
                <a:gd name="T69" fmla="*/ 387 h 1050"/>
                <a:gd name="T70" fmla="*/ 2 w 466"/>
                <a:gd name="T71" fmla="*/ 389 h 1050"/>
                <a:gd name="T72" fmla="*/ 29 w 466"/>
                <a:gd name="T73" fmla="*/ 372 h 1050"/>
                <a:gd name="T74" fmla="*/ 52 w 466"/>
                <a:gd name="T75" fmla="*/ 367 h 1050"/>
                <a:gd name="T76" fmla="*/ 115 w 466"/>
                <a:gd name="T77" fmla="*/ 368 h 1050"/>
                <a:gd name="T78" fmla="*/ 141 w 466"/>
                <a:gd name="T79" fmla="*/ 350 h 1050"/>
                <a:gd name="T80" fmla="*/ 151 w 466"/>
                <a:gd name="T81" fmla="*/ 323 h 1050"/>
                <a:gd name="T82" fmla="*/ 155 w 466"/>
                <a:gd name="T83" fmla="*/ 297 h 1050"/>
                <a:gd name="T84" fmla="*/ 166 w 466"/>
                <a:gd name="T85" fmla="*/ 228 h 1050"/>
                <a:gd name="T86" fmla="*/ 188 w 466"/>
                <a:gd name="T87" fmla="*/ 197 h 1050"/>
                <a:gd name="T88" fmla="*/ 219 w 466"/>
                <a:gd name="T89" fmla="*/ 173 h 1050"/>
                <a:gd name="T90" fmla="*/ 207 w 466"/>
                <a:gd name="T91" fmla="*/ 161 h 1050"/>
                <a:gd name="T92" fmla="*/ 176 w 466"/>
                <a:gd name="T93" fmla="*/ 147 h 1050"/>
                <a:gd name="T94" fmla="*/ 170 w 466"/>
                <a:gd name="T95" fmla="*/ 139 h 1050"/>
                <a:gd name="T96" fmla="*/ 165 w 466"/>
                <a:gd name="T97" fmla="*/ 127 h 1050"/>
                <a:gd name="T98" fmla="*/ 161 w 466"/>
                <a:gd name="T99" fmla="*/ 104 h 1050"/>
                <a:gd name="T100" fmla="*/ 154 w 466"/>
                <a:gd name="T101" fmla="*/ 81 h 1050"/>
                <a:gd name="T102" fmla="*/ 145 w 466"/>
                <a:gd name="T103" fmla="*/ 58 h 1050"/>
                <a:gd name="T104" fmla="*/ 153 w 466"/>
                <a:gd name="T105" fmla="*/ 23 h 1050"/>
                <a:gd name="T106" fmla="*/ 222 w 466"/>
                <a:gd name="T107" fmla="*/ 0 h 1050"/>
                <a:gd name="T108" fmla="*/ 262 w 466"/>
                <a:gd name="T109" fmla="*/ 40 h 1050"/>
                <a:gd name="T110" fmla="*/ 274 w 466"/>
                <a:gd name="T111" fmla="*/ 115 h 1050"/>
                <a:gd name="T112" fmla="*/ 349 w 466"/>
                <a:gd name="T113" fmla="*/ 139 h 1050"/>
                <a:gd name="T114" fmla="*/ 394 w 466"/>
                <a:gd name="T115" fmla="*/ 163 h 1050"/>
                <a:gd name="T116" fmla="*/ 431 w 466"/>
                <a:gd name="T117" fmla="*/ 243 h 1050"/>
                <a:gd name="T118" fmla="*/ 451 w 466"/>
                <a:gd name="T119" fmla="*/ 339 h 1050"/>
                <a:gd name="T120" fmla="*/ 435 w 466"/>
                <a:gd name="T121" fmla="*/ 447 h 1050"/>
                <a:gd name="T122" fmla="*/ 462 w 466"/>
                <a:gd name="T123" fmla="*/ 540 h 1050"/>
                <a:gd name="T124" fmla="*/ 427 w 466"/>
                <a:gd name="T125" fmla="*/ 538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6" h="1050">
                  <a:moveTo>
                    <a:pt x="417" y="538"/>
                  </a:moveTo>
                  <a:lnTo>
                    <a:pt x="417" y="538"/>
                  </a:lnTo>
                  <a:lnTo>
                    <a:pt x="417" y="544"/>
                  </a:lnTo>
                  <a:lnTo>
                    <a:pt x="417" y="555"/>
                  </a:lnTo>
                  <a:lnTo>
                    <a:pt x="417" y="561"/>
                  </a:lnTo>
                  <a:lnTo>
                    <a:pt x="415" y="567"/>
                  </a:lnTo>
                  <a:lnTo>
                    <a:pt x="411" y="572"/>
                  </a:lnTo>
                  <a:lnTo>
                    <a:pt x="404" y="574"/>
                  </a:lnTo>
                  <a:lnTo>
                    <a:pt x="404" y="574"/>
                  </a:lnTo>
                  <a:lnTo>
                    <a:pt x="412" y="614"/>
                  </a:lnTo>
                  <a:lnTo>
                    <a:pt x="417" y="648"/>
                  </a:lnTo>
                  <a:lnTo>
                    <a:pt x="420" y="664"/>
                  </a:lnTo>
                  <a:lnTo>
                    <a:pt x="420" y="679"/>
                  </a:lnTo>
                  <a:lnTo>
                    <a:pt x="420" y="679"/>
                  </a:lnTo>
                  <a:lnTo>
                    <a:pt x="421" y="734"/>
                  </a:lnTo>
                  <a:lnTo>
                    <a:pt x="423" y="760"/>
                  </a:lnTo>
                  <a:lnTo>
                    <a:pt x="425" y="771"/>
                  </a:lnTo>
                  <a:lnTo>
                    <a:pt x="427" y="780"/>
                  </a:lnTo>
                  <a:lnTo>
                    <a:pt x="427" y="780"/>
                  </a:lnTo>
                  <a:lnTo>
                    <a:pt x="432" y="803"/>
                  </a:lnTo>
                  <a:lnTo>
                    <a:pt x="439" y="835"/>
                  </a:lnTo>
                  <a:lnTo>
                    <a:pt x="443" y="869"/>
                  </a:lnTo>
                  <a:lnTo>
                    <a:pt x="446" y="899"/>
                  </a:lnTo>
                  <a:lnTo>
                    <a:pt x="446" y="899"/>
                  </a:lnTo>
                  <a:lnTo>
                    <a:pt x="444" y="925"/>
                  </a:lnTo>
                  <a:lnTo>
                    <a:pt x="444" y="949"/>
                  </a:lnTo>
                  <a:lnTo>
                    <a:pt x="443" y="972"/>
                  </a:lnTo>
                  <a:lnTo>
                    <a:pt x="438" y="980"/>
                  </a:lnTo>
                  <a:lnTo>
                    <a:pt x="438" y="980"/>
                  </a:lnTo>
                  <a:lnTo>
                    <a:pt x="439" y="983"/>
                  </a:lnTo>
                  <a:lnTo>
                    <a:pt x="444" y="989"/>
                  </a:lnTo>
                  <a:lnTo>
                    <a:pt x="450" y="1000"/>
                  </a:lnTo>
                  <a:lnTo>
                    <a:pt x="451" y="1006"/>
                  </a:lnTo>
                  <a:lnTo>
                    <a:pt x="451" y="1012"/>
                  </a:lnTo>
                  <a:lnTo>
                    <a:pt x="451" y="1012"/>
                  </a:lnTo>
                  <a:lnTo>
                    <a:pt x="450" y="1024"/>
                  </a:lnTo>
                  <a:lnTo>
                    <a:pt x="448" y="1031"/>
                  </a:lnTo>
                  <a:lnTo>
                    <a:pt x="447" y="1037"/>
                  </a:lnTo>
                  <a:lnTo>
                    <a:pt x="442" y="1042"/>
                  </a:lnTo>
                  <a:lnTo>
                    <a:pt x="435" y="1046"/>
                  </a:lnTo>
                  <a:lnTo>
                    <a:pt x="424" y="1049"/>
                  </a:lnTo>
                  <a:lnTo>
                    <a:pt x="409" y="1050"/>
                  </a:lnTo>
                  <a:lnTo>
                    <a:pt x="409" y="1050"/>
                  </a:lnTo>
                  <a:lnTo>
                    <a:pt x="404" y="1050"/>
                  </a:lnTo>
                  <a:lnTo>
                    <a:pt x="398" y="1050"/>
                  </a:lnTo>
                  <a:lnTo>
                    <a:pt x="392" y="1047"/>
                  </a:lnTo>
                  <a:lnTo>
                    <a:pt x="386" y="1045"/>
                  </a:lnTo>
                  <a:lnTo>
                    <a:pt x="382" y="1038"/>
                  </a:lnTo>
                  <a:lnTo>
                    <a:pt x="381" y="1035"/>
                  </a:lnTo>
                  <a:lnTo>
                    <a:pt x="380" y="1030"/>
                  </a:lnTo>
                  <a:lnTo>
                    <a:pt x="380" y="1024"/>
                  </a:lnTo>
                  <a:lnTo>
                    <a:pt x="381" y="1018"/>
                  </a:lnTo>
                  <a:lnTo>
                    <a:pt x="381" y="1018"/>
                  </a:lnTo>
                  <a:lnTo>
                    <a:pt x="384" y="997"/>
                  </a:lnTo>
                  <a:lnTo>
                    <a:pt x="384" y="992"/>
                  </a:lnTo>
                  <a:lnTo>
                    <a:pt x="384" y="988"/>
                  </a:lnTo>
                  <a:lnTo>
                    <a:pt x="382" y="987"/>
                  </a:lnTo>
                  <a:lnTo>
                    <a:pt x="381" y="985"/>
                  </a:lnTo>
                  <a:lnTo>
                    <a:pt x="381" y="985"/>
                  </a:lnTo>
                  <a:lnTo>
                    <a:pt x="369" y="981"/>
                  </a:lnTo>
                  <a:lnTo>
                    <a:pt x="373" y="973"/>
                  </a:lnTo>
                  <a:lnTo>
                    <a:pt x="373" y="973"/>
                  </a:lnTo>
                  <a:lnTo>
                    <a:pt x="369" y="969"/>
                  </a:lnTo>
                  <a:lnTo>
                    <a:pt x="367" y="966"/>
                  </a:lnTo>
                  <a:lnTo>
                    <a:pt x="367" y="965"/>
                  </a:lnTo>
                  <a:lnTo>
                    <a:pt x="367" y="962"/>
                  </a:lnTo>
                  <a:lnTo>
                    <a:pt x="367" y="962"/>
                  </a:lnTo>
                  <a:lnTo>
                    <a:pt x="370" y="958"/>
                  </a:lnTo>
                  <a:lnTo>
                    <a:pt x="373" y="956"/>
                  </a:lnTo>
                  <a:lnTo>
                    <a:pt x="374" y="953"/>
                  </a:lnTo>
                  <a:lnTo>
                    <a:pt x="373" y="950"/>
                  </a:lnTo>
                  <a:lnTo>
                    <a:pt x="373" y="950"/>
                  </a:lnTo>
                  <a:lnTo>
                    <a:pt x="371" y="946"/>
                  </a:lnTo>
                  <a:lnTo>
                    <a:pt x="371" y="942"/>
                  </a:lnTo>
                  <a:lnTo>
                    <a:pt x="370" y="937"/>
                  </a:lnTo>
                  <a:lnTo>
                    <a:pt x="370" y="937"/>
                  </a:lnTo>
                  <a:lnTo>
                    <a:pt x="367" y="900"/>
                  </a:lnTo>
                  <a:lnTo>
                    <a:pt x="366" y="872"/>
                  </a:lnTo>
                  <a:lnTo>
                    <a:pt x="363" y="848"/>
                  </a:lnTo>
                  <a:lnTo>
                    <a:pt x="363" y="848"/>
                  </a:lnTo>
                  <a:lnTo>
                    <a:pt x="359" y="823"/>
                  </a:lnTo>
                  <a:lnTo>
                    <a:pt x="353" y="794"/>
                  </a:lnTo>
                  <a:lnTo>
                    <a:pt x="347" y="768"/>
                  </a:lnTo>
                  <a:lnTo>
                    <a:pt x="344" y="750"/>
                  </a:lnTo>
                  <a:lnTo>
                    <a:pt x="344" y="750"/>
                  </a:lnTo>
                  <a:lnTo>
                    <a:pt x="343" y="742"/>
                  </a:lnTo>
                  <a:lnTo>
                    <a:pt x="340" y="732"/>
                  </a:lnTo>
                  <a:lnTo>
                    <a:pt x="334" y="706"/>
                  </a:lnTo>
                  <a:lnTo>
                    <a:pt x="322" y="672"/>
                  </a:lnTo>
                  <a:lnTo>
                    <a:pt x="322" y="672"/>
                  </a:lnTo>
                  <a:lnTo>
                    <a:pt x="324" y="692"/>
                  </a:lnTo>
                  <a:lnTo>
                    <a:pt x="326" y="709"/>
                  </a:lnTo>
                  <a:lnTo>
                    <a:pt x="326" y="717"/>
                  </a:lnTo>
                  <a:lnTo>
                    <a:pt x="324" y="722"/>
                  </a:lnTo>
                  <a:lnTo>
                    <a:pt x="324" y="722"/>
                  </a:lnTo>
                  <a:lnTo>
                    <a:pt x="324" y="729"/>
                  </a:lnTo>
                  <a:lnTo>
                    <a:pt x="323" y="737"/>
                  </a:lnTo>
                  <a:lnTo>
                    <a:pt x="324" y="756"/>
                  </a:lnTo>
                  <a:lnTo>
                    <a:pt x="327" y="794"/>
                  </a:lnTo>
                  <a:lnTo>
                    <a:pt x="327" y="794"/>
                  </a:lnTo>
                  <a:lnTo>
                    <a:pt x="327" y="808"/>
                  </a:lnTo>
                  <a:lnTo>
                    <a:pt x="324" y="823"/>
                  </a:lnTo>
                  <a:lnTo>
                    <a:pt x="323" y="840"/>
                  </a:lnTo>
                  <a:lnTo>
                    <a:pt x="323" y="846"/>
                  </a:lnTo>
                  <a:lnTo>
                    <a:pt x="324" y="853"/>
                  </a:lnTo>
                  <a:lnTo>
                    <a:pt x="324" y="853"/>
                  </a:lnTo>
                  <a:lnTo>
                    <a:pt x="327" y="865"/>
                  </a:lnTo>
                  <a:lnTo>
                    <a:pt x="328" y="875"/>
                  </a:lnTo>
                  <a:lnTo>
                    <a:pt x="328" y="896"/>
                  </a:lnTo>
                  <a:lnTo>
                    <a:pt x="328" y="896"/>
                  </a:lnTo>
                  <a:lnTo>
                    <a:pt x="330" y="915"/>
                  </a:lnTo>
                  <a:lnTo>
                    <a:pt x="331" y="941"/>
                  </a:lnTo>
                  <a:lnTo>
                    <a:pt x="331" y="953"/>
                  </a:lnTo>
                  <a:lnTo>
                    <a:pt x="331" y="962"/>
                  </a:lnTo>
                  <a:lnTo>
                    <a:pt x="328" y="969"/>
                  </a:lnTo>
                  <a:lnTo>
                    <a:pt x="326" y="972"/>
                  </a:lnTo>
                  <a:lnTo>
                    <a:pt x="324" y="972"/>
                  </a:lnTo>
                  <a:lnTo>
                    <a:pt x="324" y="972"/>
                  </a:lnTo>
                  <a:lnTo>
                    <a:pt x="324" y="976"/>
                  </a:lnTo>
                  <a:lnTo>
                    <a:pt x="324" y="984"/>
                  </a:lnTo>
                  <a:lnTo>
                    <a:pt x="324" y="989"/>
                  </a:lnTo>
                  <a:lnTo>
                    <a:pt x="322" y="993"/>
                  </a:lnTo>
                  <a:lnTo>
                    <a:pt x="317" y="997"/>
                  </a:lnTo>
                  <a:lnTo>
                    <a:pt x="311" y="1000"/>
                  </a:lnTo>
                  <a:lnTo>
                    <a:pt x="311" y="1000"/>
                  </a:lnTo>
                  <a:lnTo>
                    <a:pt x="281" y="1006"/>
                  </a:lnTo>
                  <a:lnTo>
                    <a:pt x="280" y="1000"/>
                  </a:lnTo>
                  <a:lnTo>
                    <a:pt x="280" y="1000"/>
                  </a:lnTo>
                  <a:lnTo>
                    <a:pt x="276" y="1004"/>
                  </a:lnTo>
                  <a:lnTo>
                    <a:pt x="266" y="1014"/>
                  </a:lnTo>
                  <a:lnTo>
                    <a:pt x="258" y="1018"/>
                  </a:lnTo>
                  <a:lnTo>
                    <a:pt x="250" y="1022"/>
                  </a:lnTo>
                  <a:lnTo>
                    <a:pt x="239" y="1026"/>
                  </a:lnTo>
                  <a:lnTo>
                    <a:pt x="228" y="1027"/>
                  </a:lnTo>
                  <a:lnTo>
                    <a:pt x="228" y="1027"/>
                  </a:lnTo>
                  <a:lnTo>
                    <a:pt x="216" y="1026"/>
                  </a:lnTo>
                  <a:lnTo>
                    <a:pt x="207" y="1024"/>
                  </a:lnTo>
                  <a:lnTo>
                    <a:pt x="200" y="1022"/>
                  </a:lnTo>
                  <a:lnTo>
                    <a:pt x="196" y="1019"/>
                  </a:lnTo>
                  <a:lnTo>
                    <a:pt x="195" y="1014"/>
                  </a:lnTo>
                  <a:lnTo>
                    <a:pt x="196" y="1008"/>
                  </a:lnTo>
                  <a:lnTo>
                    <a:pt x="200" y="1000"/>
                  </a:lnTo>
                  <a:lnTo>
                    <a:pt x="207" y="992"/>
                  </a:lnTo>
                  <a:lnTo>
                    <a:pt x="207" y="992"/>
                  </a:lnTo>
                  <a:lnTo>
                    <a:pt x="216" y="985"/>
                  </a:lnTo>
                  <a:lnTo>
                    <a:pt x="226" y="979"/>
                  </a:lnTo>
                  <a:lnTo>
                    <a:pt x="242" y="969"/>
                  </a:lnTo>
                  <a:lnTo>
                    <a:pt x="253" y="965"/>
                  </a:lnTo>
                  <a:lnTo>
                    <a:pt x="257" y="964"/>
                  </a:lnTo>
                  <a:lnTo>
                    <a:pt x="251" y="960"/>
                  </a:lnTo>
                  <a:lnTo>
                    <a:pt x="251" y="960"/>
                  </a:lnTo>
                  <a:lnTo>
                    <a:pt x="254" y="945"/>
                  </a:lnTo>
                  <a:lnTo>
                    <a:pt x="255" y="933"/>
                  </a:lnTo>
                  <a:lnTo>
                    <a:pt x="255" y="923"/>
                  </a:lnTo>
                  <a:lnTo>
                    <a:pt x="255" y="923"/>
                  </a:lnTo>
                  <a:lnTo>
                    <a:pt x="246" y="891"/>
                  </a:lnTo>
                  <a:lnTo>
                    <a:pt x="241" y="869"/>
                  </a:lnTo>
                  <a:lnTo>
                    <a:pt x="239" y="860"/>
                  </a:lnTo>
                  <a:lnTo>
                    <a:pt x="241" y="853"/>
                  </a:lnTo>
                  <a:lnTo>
                    <a:pt x="241" y="853"/>
                  </a:lnTo>
                  <a:lnTo>
                    <a:pt x="246" y="835"/>
                  </a:lnTo>
                  <a:lnTo>
                    <a:pt x="247" y="827"/>
                  </a:lnTo>
                  <a:lnTo>
                    <a:pt x="247" y="819"/>
                  </a:lnTo>
                  <a:lnTo>
                    <a:pt x="247" y="819"/>
                  </a:lnTo>
                  <a:lnTo>
                    <a:pt x="246" y="811"/>
                  </a:lnTo>
                  <a:lnTo>
                    <a:pt x="246" y="806"/>
                  </a:lnTo>
                  <a:lnTo>
                    <a:pt x="246" y="802"/>
                  </a:lnTo>
                  <a:lnTo>
                    <a:pt x="246" y="798"/>
                  </a:lnTo>
                  <a:lnTo>
                    <a:pt x="246" y="798"/>
                  </a:lnTo>
                  <a:lnTo>
                    <a:pt x="241" y="788"/>
                  </a:lnTo>
                  <a:lnTo>
                    <a:pt x="239" y="784"/>
                  </a:lnTo>
                  <a:lnTo>
                    <a:pt x="241" y="779"/>
                  </a:lnTo>
                  <a:lnTo>
                    <a:pt x="241" y="779"/>
                  </a:lnTo>
                  <a:lnTo>
                    <a:pt x="243" y="775"/>
                  </a:lnTo>
                  <a:lnTo>
                    <a:pt x="245" y="773"/>
                  </a:lnTo>
                  <a:lnTo>
                    <a:pt x="245" y="771"/>
                  </a:lnTo>
                  <a:lnTo>
                    <a:pt x="243" y="768"/>
                  </a:lnTo>
                  <a:lnTo>
                    <a:pt x="243" y="768"/>
                  </a:lnTo>
                  <a:lnTo>
                    <a:pt x="242" y="763"/>
                  </a:lnTo>
                  <a:lnTo>
                    <a:pt x="241" y="757"/>
                  </a:lnTo>
                  <a:lnTo>
                    <a:pt x="239" y="748"/>
                  </a:lnTo>
                  <a:lnTo>
                    <a:pt x="239" y="748"/>
                  </a:lnTo>
                  <a:lnTo>
                    <a:pt x="224" y="683"/>
                  </a:lnTo>
                  <a:lnTo>
                    <a:pt x="212" y="625"/>
                  </a:lnTo>
                  <a:lnTo>
                    <a:pt x="208" y="597"/>
                  </a:lnTo>
                  <a:lnTo>
                    <a:pt x="204" y="571"/>
                  </a:lnTo>
                  <a:lnTo>
                    <a:pt x="204" y="571"/>
                  </a:lnTo>
                  <a:lnTo>
                    <a:pt x="203" y="547"/>
                  </a:lnTo>
                  <a:lnTo>
                    <a:pt x="201" y="521"/>
                  </a:lnTo>
                  <a:lnTo>
                    <a:pt x="203" y="475"/>
                  </a:lnTo>
                  <a:lnTo>
                    <a:pt x="204" y="437"/>
                  </a:lnTo>
                  <a:lnTo>
                    <a:pt x="203" y="422"/>
                  </a:lnTo>
                  <a:lnTo>
                    <a:pt x="200" y="413"/>
                  </a:lnTo>
                  <a:lnTo>
                    <a:pt x="200" y="413"/>
                  </a:lnTo>
                  <a:lnTo>
                    <a:pt x="149" y="429"/>
                  </a:lnTo>
                  <a:lnTo>
                    <a:pt x="111" y="441"/>
                  </a:lnTo>
                  <a:lnTo>
                    <a:pt x="91" y="447"/>
                  </a:lnTo>
                  <a:lnTo>
                    <a:pt x="91" y="447"/>
                  </a:lnTo>
                  <a:lnTo>
                    <a:pt x="88" y="445"/>
                  </a:lnTo>
                  <a:lnTo>
                    <a:pt x="85" y="443"/>
                  </a:lnTo>
                  <a:lnTo>
                    <a:pt x="80" y="435"/>
                  </a:lnTo>
                  <a:lnTo>
                    <a:pt x="74" y="424"/>
                  </a:lnTo>
                  <a:lnTo>
                    <a:pt x="74" y="424"/>
                  </a:lnTo>
                  <a:lnTo>
                    <a:pt x="52" y="440"/>
                  </a:lnTo>
                  <a:lnTo>
                    <a:pt x="52" y="440"/>
                  </a:lnTo>
                  <a:lnTo>
                    <a:pt x="46" y="443"/>
                  </a:lnTo>
                  <a:lnTo>
                    <a:pt x="39" y="444"/>
                  </a:lnTo>
                  <a:lnTo>
                    <a:pt x="37" y="444"/>
                  </a:lnTo>
                  <a:lnTo>
                    <a:pt x="35" y="444"/>
                  </a:lnTo>
                  <a:lnTo>
                    <a:pt x="35" y="443"/>
                  </a:lnTo>
                  <a:lnTo>
                    <a:pt x="35" y="440"/>
                  </a:lnTo>
                  <a:lnTo>
                    <a:pt x="35" y="440"/>
                  </a:lnTo>
                  <a:lnTo>
                    <a:pt x="33" y="441"/>
                  </a:lnTo>
                  <a:lnTo>
                    <a:pt x="29" y="445"/>
                  </a:lnTo>
                  <a:lnTo>
                    <a:pt x="26" y="447"/>
                  </a:lnTo>
                  <a:lnTo>
                    <a:pt x="23" y="448"/>
                  </a:lnTo>
                  <a:lnTo>
                    <a:pt x="20" y="447"/>
                  </a:lnTo>
                  <a:lnTo>
                    <a:pt x="19" y="445"/>
                  </a:lnTo>
                  <a:lnTo>
                    <a:pt x="19" y="445"/>
                  </a:lnTo>
                  <a:lnTo>
                    <a:pt x="16" y="440"/>
                  </a:lnTo>
                  <a:lnTo>
                    <a:pt x="16" y="436"/>
                  </a:lnTo>
                  <a:lnTo>
                    <a:pt x="19" y="433"/>
                  </a:lnTo>
                  <a:lnTo>
                    <a:pt x="19" y="433"/>
                  </a:lnTo>
                  <a:lnTo>
                    <a:pt x="15" y="436"/>
                  </a:lnTo>
                  <a:lnTo>
                    <a:pt x="12" y="436"/>
                  </a:lnTo>
                  <a:lnTo>
                    <a:pt x="11" y="435"/>
                  </a:lnTo>
                  <a:lnTo>
                    <a:pt x="10" y="432"/>
                  </a:lnTo>
                  <a:lnTo>
                    <a:pt x="10" y="432"/>
                  </a:lnTo>
                  <a:lnTo>
                    <a:pt x="8" y="426"/>
                  </a:lnTo>
                  <a:lnTo>
                    <a:pt x="10" y="424"/>
                  </a:lnTo>
                  <a:lnTo>
                    <a:pt x="11" y="422"/>
                  </a:lnTo>
                  <a:lnTo>
                    <a:pt x="12" y="422"/>
                  </a:lnTo>
                  <a:lnTo>
                    <a:pt x="12" y="422"/>
                  </a:lnTo>
                  <a:lnTo>
                    <a:pt x="11" y="421"/>
                  </a:lnTo>
                  <a:lnTo>
                    <a:pt x="7" y="420"/>
                  </a:lnTo>
                  <a:lnTo>
                    <a:pt x="6" y="417"/>
                  </a:lnTo>
                  <a:lnTo>
                    <a:pt x="6" y="416"/>
                  </a:lnTo>
                  <a:lnTo>
                    <a:pt x="6" y="413"/>
                  </a:lnTo>
                  <a:lnTo>
                    <a:pt x="7" y="412"/>
                  </a:lnTo>
                  <a:lnTo>
                    <a:pt x="7" y="412"/>
                  </a:lnTo>
                  <a:lnTo>
                    <a:pt x="15" y="404"/>
                  </a:lnTo>
                  <a:lnTo>
                    <a:pt x="20" y="397"/>
                  </a:lnTo>
                  <a:lnTo>
                    <a:pt x="20" y="397"/>
                  </a:lnTo>
                  <a:lnTo>
                    <a:pt x="25" y="387"/>
                  </a:lnTo>
                  <a:lnTo>
                    <a:pt x="25" y="387"/>
                  </a:lnTo>
                  <a:lnTo>
                    <a:pt x="20" y="389"/>
                  </a:lnTo>
                  <a:lnTo>
                    <a:pt x="11" y="391"/>
                  </a:lnTo>
                  <a:lnTo>
                    <a:pt x="11" y="391"/>
                  </a:lnTo>
                  <a:lnTo>
                    <a:pt x="8" y="391"/>
                  </a:lnTo>
                  <a:lnTo>
                    <a:pt x="6" y="391"/>
                  </a:lnTo>
                  <a:lnTo>
                    <a:pt x="3" y="390"/>
                  </a:lnTo>
                  <a:lnTo>
                    <a:pt x="2" y="389"/>
                  </a:lnTo>
                  <a:lnTo>
                    <a:pt x="0" y="386"/>
                  </a:lnTo>
                  <a:lnTo>
                    <a:pt x="0" y="383"/>
                  </a:lnTo>
                  <a:lnTo>
                    <a:pt x="3" y="382"/>
                  </a:lnTo>
                  <a:lnTo>
                    <a:pt x="6" y="379"/>
                  </a:lnTo>
                  <a:lnTo>
                    <a:pt x="6" y="379"/>
                  </a:lnTo>
                  <a:lnTo>
                    <a:pt x="22" y="374"/>
                  </a:lnTo>
                  <a:lnTo>
                    <a:pt x="29" y="372"/>
                  </a:lnTo>
                  <a:lnTo>
                    <a:pt x="33" y="370"/>
                  </a:lnTo>
                  <a:lnTo>
                    <a:pt x="33" y="370"/>
                  </a:lnTo>
                  <a:lnTo>
                    <a:pt x="37" y="367"/>
                  </a:lnTo>
                  <a:lnTo>
                    <a:pt x="42" y="366"/>
                  </a:lnTo>
                  <a:lnTo>
                    <a:pt x="47" y="366"/>
                  </a:lnTo>
                  <a:lnTo>
                    <a:pt x="52" y="367"/>
                  </a:lnTo>
                  <a:lnTo>
                    <a:pt x="52" y="367"/>
                  </a:lnTo>
                  <a:lnTo>
                    <a:pt x="66" y="370"/>
                  </a:lnTo>
                  <a:lnTo>
                    <a:pt x="77" y="371"/>
                  </a:lnTo>
                  <a:lnTo>
                    <a:pt x="77" y="371"/>
                  </a:lnTo>
                  <a:lnTo>
                    <a:pt x="83" y="370"/>
                  </a:lnTo>
                  <a:lnTo>
                    <a:pt x="101" y="368"/>
                  </a:lnTo>
                  <a:lnTo>
                    <a:pt x="101" y="368"/>
                  </a:lnTo>
                  <a:lnTo>
                    <a:pt x="115" y="368"/>
                  </a:lnTo>
                  <a:lnTo>
                    <a:pt x="127" y="368"/>
                  </a:lnTo>
                  <a:lnTo>
                    <a:pt x="133" y="367"/>
                  </a:lnTo>
                  <a:lnTo>
                    <a:pt x="137" y="366"/>
                  </a:lnTo>
                  <a:lnTo>
                    <a:pt x="139" y="363"/>
                  </a:lnTo>
                  <a:lnTo>
                    <a:pt x="141" y="358"/>
                  </a:lnTo>
                  <a:lnTo>
                    <a:pt x="141" y="358"/>
                  </a:lnTo>
                  <a:lnTo>
                    <a:pt x="141" y="350"/>
                  </a:lnTo>
                  <a:lnTo>
                    <a:pt x="141" y="345"/>
                  </a:lnTo>
                  <a:lnTo>
                    <a:pt x="141" y="341"/>
                  </a:lnTo>
                  <a:lnTo>
                    <a:pt x="143" y="337"/>
                  </a:lnTo>
                  <a:lnTo>
                    <a:pt x="143" y="337"/>
                  </a:lnTo>
                  <a:lnTo>
                    <a:pt x="150" y="329"/>
                  </a:lnTo>
                  <a:lnTo>
                    <a:pt x="151" y="327"/>
                  </a:lnTo>
                  <a:lnTo>
                    <a:pt x="151" y="323"/>
                  </a:lnTo>
                  <a:lnTo>
                    <a:pt x="151" y="323"/>
                  </a:lnTo>
                  <a:lnTo>
                    <a:pt x="150" y="314"/>
                  </a:lnTo>
                  <a:lnTo>
                    <a:pt x="150" y="308"/>
                  </a:lnTo>
                  <a:lnTo>
                    <a:pt x="150" y="308"/>
                  </a:lnTo>
                  <a:lnTo>
                    <a:pt x="151" y="305"/>
                  </a:lnTo>
                  <a:lnTo>
                    <a:pt x="154" y="301"/>
                  </a:lnTo>
                  <a:lnTo>
                    <a:pt x="155" y="297"/>
                  </a:lnTo>
                  <a:lnTo>
                    <a:pt x="155" y="289"/>
                  </a:lnTo>
                  <a:lnTo>
                    <a:pt x="155" y="289"/>
                  </a:lnTo>
                  <a:lnTo>
                    <a:pt x="155" y="283"/>
                  </a:lnTo>
                  <a:lnTo>
                    <a:pt x="155" y="275"/>
                  </a:lnTo>
                  <a:lnTo>
                    <a:pt x="160" y="258"/>
                  </a:lnTo>
                  <a:lnTo>
                    <a:pt x="164" y="240"/>
                  </a:lnTo>
                  <a:lnTo>
                    <a:pt x="166" y="228"/>
                  </a:lnTo>
                  <a:lnTo>
                    <a:pt x="166" y="228"/>
                  </a:lnTo>
                  <a:lnTo>
                    <a:pt x="166" y="221"/>
                  </a:lnTo>
                  <a:lnTo>
                    <a:pt x="169" y="215"/>
                  </a:lnTo>
                  <a:lnTo>
                    <a:pt x="173" y="209"/>
                  </a:lnTo>
                  <a:lnTo>
                    <a:pt x="180" y="202"/>
                  </a:lnTo>
                  <a:lnTo>
                    <a:pt x="180" y="202"/>
                  </a:lnTo>
                  <a:lnTo>
                    <a:pt x="188" y="197"/>
                  </a:lnTo>
                  <a:lnTo>
                    <a:pt x="193" y="193"/>
                  </a:lnTo>
                  <a:lnTo>
                    <a:pt x="201" y="183"/>
                  </a:lnTo>
                  <a:lnTo>
                    <a:pt x="201" y="183"/>
                  </a:lnTo>
                  <a:lnTo>
                    <a:pt x="205" y="179"/>
                  </a:lnTo>
                  <a:lnTo>
                    <a:pt x="211" y="175"/>
                  </a:lnTo>
                  <a:lnTo>
                    <a:pt x="219" y="173"/>
                  </a:lnTo>
                  <a:lnTo>
                    <a:pt x="219" y="173"/>
                  </a:lnTo>
                  <a:lnTo>
                    <a:pt x="219" y="167"/>
                  </a:lnTo>
                  <a:lnTo>
                    <a:pt x="218" y="163"/>
                  </a:lnTo>
                  <a:lnTo>
                    <a:pt x="216" y="161"/>
                  </a:lnTo>
                  <a:lnTo>
                    <a:pt x="214" y="159"/>
                  </a:lnTo>
                  <a:lnTo>
                    <a:pt x="214" y="159"/>
                  </a:lnTo>
                  <a:lnTo>
                    <a:pt x="211" y="159"/>
                  </a:lnTo>
                  <a:lnTo>
                    <a:pt x="207" y="161"/>
                  </a:lnTo>
                  <a:lnTo>
                    <a:pt x="197" y="162"/>
                  </a:lnTo>
                  <a:lnTo>
                    <a:pt x="189" y="163"/>
                  </a:lnTo>
                  <a:lnTo>
                    <a:pt x="187" y="162"/>
                  </a:lnTo>
                  <a:lnTo>
                    <a:pt x="184" y="161"/>
                  </a:lnTo>
                  <a:lnTo>
                    <a:pt x="184" y="161"/>
                  </a:lnTo>
                  <a:lnTo>
                    <a:pt x="178" y="152"/>
                  </a:lnTo>
                  <a:lnTo>
                    <a:pt x="176" y="147"/>
                  </a:lnTo>
                  <a:lnTo>
                    <a:pt x="176" y="147"/>
                  </a:lnTo>
                  <a:lnTo>
                    <a:pt x="174" y="143"/>
                  </a:lnTo>
                  <a:lnTo>
                    <a:pt x="174" y="140"/>
                  </a:lnTo>
                  <a:lnTo>
                    <a:pt x="176" y="139"/>
                  </a:lnTo>
                  <a:lnTo>
                    <a:pt x="176" y="139"/>
                  </a:lnTo>
                  <a:lnTo>
                    <a:pt x="172" y="139"/>
                  </a:lnTo>
                  <a:lnTo>
                    <a:pt x="170" y="139"/>
                  </a:lnTo>
                  <a:lnTo>
                    <a:pt x="169" y="136"/>
                  </a:lnTo>
                  <a:lnTo>
                    <a:pt x="169" y="136"/>
                  </a:lnTo>
                  <a:lnTo>
                    <a:pt x="169" y="131"/>
                  </a:lnTo>
                  <a:lnTo>
                    <a:pt x="168" y="128"/>
                  </a:lnTo>
                  <a:lnTo>
                    <a:pt x="168" y="128"/>
                  </a:lnTo>
                  <a:lnTo>
                    <a:pt x="166" y="128"/>
                  </a:lnTo>
                  <a:lnTo>
                    <a:pt x="165" y="127"/>
                  </a:lnTo>
                  <a:lnTo>
                    <a:pt x="162" y="124"/>
                  </a:lnTo>
                  <a:lnTo>
                    <a:pt x="162" y="121"/>
                  </a:lnTo>
                  <a:lnTo>
                    <a:pt x="162" y="119"/>
                  </a:lnTo>
                  <a:lnTo>
                    <a:pt x="162" y="119"/>
                  </a:lnTo>
                  <a:lnTo>
                    <a:pt x="164" y="113"/>
                  </a:lnTo>
                  <a:lnTo>
                    <a:pt x="162" y="111"/>
                  </a:lnTo>
                  <a:lnTo>
                    <a:pt x="161" y="104"/>
                  </a:lnTo>
                  <a:lnTo>
                    <a:pt x="161" y="104"/>
                  </a:lnTo>
                  <a:lnTo>
                    <a:pt x="160" y="101"/>
                  </a:lnTo>
                  <a:lnTo>
                    <a:pt x="157" y="98"/>
                  </a:lnTo>
                  <a:lnTo>
                    <a:pt x="154" y="97"/>
                  </a:lnTo>
                  <a:lnTo>
                    <a:pt x="153" y="92"/>
                  </a:lnTo>
                  <a:lnTo>
                    <a:pt x="153" y="92"/>
                  </a:lnTo>
                  <a:lnTo>
                    <a:pt x="154" y="81"/>
                  </a:lnTo>
                  <a:lnTo>
                    <a:pt x="153" y="75"/>
                  </a:lnTo>
                  <a:lnTo>
                    <a:pt x="151" y="70"/>
                  </a:lnTo>
                  <a:lnTo>
                    <a:pt x="151" y="70"/>
                  </a:lnTo>
                  <a:lnTo>
                    <a:pt x="147" y="59"/>
                  </a:lnTo>
                  <a:lnTo>
                    <a:pt x="147" y="59"/>
                  </a:lnTo>
                  <a:lnTo>
                    <a:pt x="147" y="59"/>
                  </a:lnTo>
                  <a:lnTo>
                    <a:pt x="145" y="58"/>
                  </a:lnTo>
                  <a:lnTo>
                    <a:pt x="142" y="54"/>
                  </a:lnTo>
                  <a:lnTo>
                    <a:pt x="142" y="47"/>
                  </a:lnTo>
                  <a:lnTo>
                    <a:pt x="142" y="47"/>
                  </a:lnTo>
                  <a:lnTo>
                    <a:pt x="143" y="38"/>
                  </a:lnTo>
                  <a:lnTo>
                    <a:pt x="146" y="34"/>
                  </a:lnTo>
                  <a:lnTo>
                    <a:pt x="149" y="28"/>
                  </a:lnTo>
                  <a:lnTo>
                    <a:pt x="153" y="23"/>
                  </a:lnTo>
                  <a:lnTo>
                    <a:pt x="161" y="17"/>
                  </a:lnTo>
                  <a:lnTo>
                    <a:pt x="170" y="12"/>
                  </a:lnTo>
                  <a:lnTo>
                    <a:pt x="182" y="7"/>
                  </a:lnTo>
                  <a:lnTo>
                    <a:pt x="182" y="7"/>
                  </a:lnTo>
                  <a:lnTo>
                    <a:pt x="197" y="1"/>
                  </a:lnTo>
                  <a:lnTo>
                    <a:pt x="209" y="0"/>
                  </a:lnTo>
                  <a:lnTo>
                    <a:pt x="222" y="0"/>
                  </a:lnTo>
                  <a:lnTo>
                    <a:pt x="232" y="3"/>
                  </a:lnTo>
                  <a:lnTo>
                    <a:pt x="242" y="8"/>
                  </a:lnTo>
                  <a:lnTo>
                    <a:pt x="249" y="15"/>
                  </a:lnTo>
                  <a:lnTo>
                    <a:pt x="255" y="23"/>
                  </a:lnTo>
                  <a:lnTo>
                    <a:pt x="259" y="31"/>
                  </a:lnTo>
                  <a:lnTo>
                    <a:pt x="259" y="31"/>
                  </a:lnTo>
                  <a:lnTo>
                    <a:pt x="262" y="40"/>
                  </a:lnTo>
                  <a:lnTo>
                    <a:pt x="263" y="50"/>
                  </a:lnTo>
                  <a:lnTo>
                    <a:pt x="263" y="70"/>
                  </a:lnTo>
                  <a:lnTo>
                    <a:pt x="263" y="88"/>
                  </a:lnTo>
                  <a:lnTo>
                    <a:pt x="265" y="96"/>
                  </a:lnTo>
                  <a:lnTo>
                    <a:pt x="268" y="102"/>
                  </a:lnTo>
                  <a:lnTo>
                    <a:pt x="268" y="102"/>
                  </a:lnTo>
                  <a:lnTo>
                    <a:pt x="274" y="115"/>
                  </a:lnTo>
                  <a:lnTo>
                    <a:pt x="282" y="123"/>
                  </a:lnTo>
                  <a:lnTo>
                    <a:pt x="289" y="129"/>
                  </a:lnTo>
                  <a:lnTo>
                    <a:pt x="296" y="134"/>
                  </a:lnTo>
                  <a:lnTo>
                    <a:pt x="296" y="134"/>
                  </a:lnTo>
                  <a:lnTo>
                    <a:pt x="307" y="135"/>
                  </a:lnTo>
                  <a:lnTo>
                    <a:pt x="327" y="138"/>
                  </a:lnTo>
                  <a:lnTo>
                    <a:pt x="349" y="139"/>
                  </a:lnTo>
                  <a:lnTo>
                    <a:pt x="366" y="142"/>
                  </a:lnTo>
                  <a:lnTo>
                    <a:pt x="366" y="142"/>
                  </a:lnTo>
                  <a:lnTo>
                    <a:pt x="378" y="146"/>
                  </a:lnTo>
                  <a:lnTo>
                    <a:pt x="384" y="148"/>
                  </a:lnTo>
                  <a:lnTo>
                    <a:pt x="388" y="152"/>
                  </a:lnTo>
                  <a:lnTo>
                    <a:pt x="390" y="158"/>
                  </a:lnTo>
                  <a:lnTo>
                    <a:pt x="394" y="163"/>
                  </a:lnTo>
                  <a:lnTo>
                    <a:pt x="403" y="183"/>
                  </a:lnTo>
                  <a:lnTo>
                    <a:pt x="403" y="183"/>
                  </a:lnTo>
                  <a:lnTo>
                    <a:pt x="407" y="194"/>
                  </a:lnTo>
                  <a:lnTo>
                    <a:pt x="412" y="205"/>
                  </a:lnTo>
                  <a:lnTo>
                    <a:pt x="423" y="224"/>
                  </a:lnTo>
                  <a:lnTo>
                    <a:pt x="427" y="233"/>
                  </a:lnTo>
                  <a:lnTo>
                    <a:pt x="431" y="243"/>
                  </a:lnTo>
                  <a:lnTo>
                    <a:pt x="434" y="254"/>
                  </a:lnTo>
                  <a:lnTo>
                    <a:pt x="435" y="263"/>
                  </a:lnTo>
                  <a:lnTo>
                    <a:pt x="435" y="263"/>
                  </a:lnTo>
                  <a:lnTo>
                    <a:pt x="435" y="275"/>
                  </a:lnTo>
                  <a:lnTo>
                    <a:pt x="438" y="287"/>
                  </a:lnTo>
                  <a:lnTo>
                    <a:pt x="444" y="314"/>
                  </a:lnTo>
                  <a:lnTo>
                    <a:pt x="451" y="339"/>
                  </a:lnTo>
                  <a:lnTo>
                    <a:pt x="452" y="350"/>
                  </a:lnTo>
                  <a:lnTo>
                    <a:pt x="454" y="358"/>
                  </a:lnTo>
                  <a:lnTo>
                    <a:pt x="454" y="358"/>
                  </a:lnTo>
                  <a:lnTo>
                    <a:pt x="450" y="379"/>
                  </a:lnTo>
                  <a:lnTo>
                    <a:pt x="442" y="409"/>
                  </a:lnTo>
                  <a:lnTo>
                    <a:pt x="436" y="436"/>
                  </a:lnTo>
                  <a:lnTo>
                    <a:pt x="435" y="447"/>
                  </a:lnTo>
                  <a:lnTo>
                    <a:pt x="436" y="453"/>
                  </a:lnTo>
                  <a:lnTo>
                    <a:pt x="436" y="453"/>
                  </a:lnTo>
                  <a:lnTo>
                    <a:pt x="452" y="498"/>
                  </a:lnTo>
                  <a:lnTo>
                    <a:pt x="466" y="534"/>
                  </a:lnTo>
                  <a:lnTo>
                    <a:pt x="466" y="534"/>
                  </a:lnTo>
                  <a:lnTo>
                    <a:pt x="466" y="537"/>
                  </a:lnTo>
                  <a:lnTo>
                    <a:pt x="462" y="540"/>
                  </a:lnTo>
                  <a:lnTo>
                    <a:pt x="457" y="543"/>
                  </a:lnTo>
                  <a:lnTo>
                    <a:pt x="450" y="544"/>
                  </a:lnTo>
                  <a:lnTo>
                    <a:pt x="450" y="544"/>
                  </a:lnTo>
                  <a:lnTo>
                    <a:pt x="446" y="544"/>
                  </a:lnTo>
                  <a:lnTo>
                    <a:pt x="442" y="543"/>
                  </a:lnTo>
                  <a:lnTo>
                    <a:pt x="435" y="540"/>
                  </a:lnTo>
                  <a:lnTo>
                    <a:pt x="427" y="538"/>
                  </a:lnTo>
                  <a:lnTo>
                    <a:pt x="421" y="538"/>
                  </a:lnTo>
                  <a:lnTo>
                    <a:pt x="417" y="538"/>
                  </a:lnTo>
                  <a:lnTo>
                    <a:pt x="417" y="5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377"/>
              <a:endParaRPr lang="en-US" dirty="0">
                <a:solidFill>
                  <a:prstClr val="white"/>
                </a:solidFill>
                <a:latin typeface="仓耳玄三M W05" panose="02020400000000000000" pitchFamily="18" charset="-122"/>
                <a:sym typeface="Helvetica Light"/>
              </a:endParaRPr>
            </a:p>
          </p:txBody>
        </p:sp>
      </p:grp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3E9C82C-2FE1-4E48-9BF7-2789808C3B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DED4AE59-C1CF-42D3-A2AE-272040F19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673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4107412" y="882764"/>
            <a:ext cx="15098871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zh-CN" sz="4800" b="1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Reflection:</a:t>
            </a:r>
            <a:endParaRPr lang="zh-CN" altLang="en-US" sz="4800" b="1" dirty="0">
              <a:solidFill>
                <a:srgbClr val="EDD558"/>
              </a:solidFill>
              <a:latin typeface="Eras Light ITC" panose="020B0402030504020804" pitchFamily="34" charset="0"/>
              <a:ea typeface="+mj-ea"/>
              <a:cs typeface="+mj-cs"/>
            </a:endParaRPr>
          </a:p>
        </p:txBody>
      </p:sp>
      <p:sp>
        <p:nvSpPr>
          <p:cNvPr id="9" name="Freeform 10"/>
          <p:cNvSpPr>
            <a:spLocks noEditPoints="1"/>
          </p:cNvSpPr>
          <p:nvPr/>
        </p:nvSpPr>
        <p:spPr bwMode="auto">
          <a:xfrm>
            <a:off x="880677" y="2659319"/>
            <a:ext cx="1611216" cy="2237578"/>
          </a:xfrm>
          <a:custGeom>
            <a:avLst/>
            <a:gdLst>
              <a:gd name="T0" fmla="*/ 377 w 1004"/>
              <a:gd name="T1" fmla="*/ 246 h 1384"/>
              <a:gd name="T2" fmla="*/ 356 w 1004"/>
              <a:gd name="T3" fmla="*/ 203 h 1384"/>
              <a:gd name="T4" fmla="*/ 290 w 1004"/>
              <a:gd name="T5" fmla="*/ 115 h 1384"/>
              <a:gd name="T6" fmla="*/ 354 w 1004"/>
              <a:gd name="T7" fmla="*/ 14 h 1384"/>
              <a:gd name="T8" fmla="*/ 449 w 1004"/>
              <a:gd name="T9" fmla="*/ 12 h 1384"/>
              <a:gd name="T10" fmla="*/ 508 w 1004"/>
              <a:gd name="T11" fmla="*/ 47 h 1384"/>
              <a:gd name="T12" fmla="*/ 557 w 1004"/>
              <a:gd name="T13" fmla="*/ 97 h 1384"/>
              <a:gd name="T14" fmla="*/ 576 w 1004"/>
              <a:gd name="T15" fmla="*/ 139 h 1384"/>
              <a:gd name="T16" fmla="*/ 535 w 1004"/>
              <a:gd name="T17" fmla="*/ 187 h 1384"/>
              <a:gd name="T18" fmla="*/ 541 w 1004"/>
              <a:gd name="T19" fmla="*/ 258 h 1384"/>
              <a:gd name="T20" fmla="*/ 630 w 1004"/>
              <a:gd name="T21" fmla="*/ 328 h 1384"/>
              <a:gd name="T22" fmla="*/ 738 w 1004"/>
              <a:gd name="T23" fmla="*/ 366 h 1384"/>
              <a:gd name="T24" fmla="*/ 806 w 1004"/>
              <a:gd name="T25" fmla="*/ 277 h 1384"/>
              <a:gd name="T26" fmla="*/ 784 w 1004"/>
              <a:gd name="T27" fmla="*/ 184 h 1384"/>
              <a:gd name="T28" fmla="*/ 808 w 1004"/>
              <a:gd name="T29" fmla="*/ 158 h 1384"/>
              <a:gd name="T30" fmla="*/ 865 w 1004"/>
              <a:gd name="T31" fmla="*/ 174 h 1384"/>
              <a:gd name="T32" fmla="*/ 857 w 1004"/>
              <a:gd name="T33" fmla="*/ 291 h 1384"/>
              <a:gd name="T34" fmla="*/ 890 w 1004"/>
              <a:gd name="T35" fmla="*/ 282 h 1384"/>
              <a:gd name="T36" fmla="*/ 898 w 1004"/>
              <a:gd name="T37" fmla="*/ 194 h 1384"/>
              <a:gd name="T38" fmla="*/ 903 w 1004"/>
              <a:gd name="T39" fmla="*/ 135 h 1384"/>
              <a:gd name="T40" fmla="*/ 947 w 1004"/>
              <a:gd name="T41" fmla="*/ 117 h 1384"/>
              <a:gd name="T42" fmla="*/ 997 w 1004"/>
              <a:gd name="T43" fmla="*/ 151 h 1384"/>
              <a:gd name="T44" fmla="*/ 982 w 1004"/>
              <a:gd name="T45" fmla="*/ 252 h 1384"/>
              <a:gd name="T46" fmla="*/ 961 w 1004"/>
              <a:gd name="T47" fmla="*/ 312 h 1384"/>
              <a:gd name="T48" fmla="*/ 922 w 1004"/>
              <a:gd name="T49" fmla="*/ 440 h 1384"/>
              <a:gd name="T50" fmla="*/ 811 w 1004"/>
              <a:gd name="T51" fmla="*/ 544 h 1384"/>
              <a:gd name="T52" fmla="*/ 689 w 1004"/>
              <a:gd name="T53" fmla="*/ 543 h 1384"/>
              <a:gd name="T54" fmla="*/ 676 w 1004"/>
              <a:gd name="T55" fmla="*/ 651 h 1384"/>
              <a:gd name="T56" fmla="*/ 647 w 1004"/>
              <a:gd name="T57" fmla="*/ 745 h 1384"/>
              <a:gd name="T58" fmla="*/ 763 w 1004"/>
              <a:gd name="T59" fmla="*/ 767 h 1384"/>
              <a:gd name="T60" fmla="*/ 877 w 1004"/>
              <a:gd name="T61" fmla="*/ 836 h 1384"/>
              <a:gd name="T62" fmla="*/ 748 w 1004"/>
              <a:gd name="T63" fmla="*/ 1119 h 1384"/>
              <a:gd name="T64" fmla="*/ 714 w 1004"/>
              <a:gd name="T65" fmla="*/ 1227 h 1384"/>
              <a:gd name="T66" fmla="*/ 765 w 1004"/>
              <a:gd name="T67" fmla="*/ 1248 h 1384"/>
              <a:gd name="T68" fmla="*/ 803 w 1004"/>
              <a:gd name="T69" fmla="*/ 1294 h 1384"/>
              <a:gd name="T70" fmla="*/ 732 w 1004"/>
              <a:gd name="T71" fmla="*/ 1315 h 1384"/>
              <a:gd name="T72" fmla="*/ 669 w 1004"/>
              <a:gd name="T73" fmla="*/ 1310 h 1384"/>
              <a:gd name="T74" fmla="*/ 609 w 1004"/>
              <a:gd name="T75" fmla="*/ 1348 h 1384"/>
              <a:gd name="T76" fmla="*/ 393 w 1004"/>
              <a:gd name="T77" fmla="*/ 1319 h 1384"/>
              <a:gd name="T78" fmla="*/ 171 w 1004"/>
              <a:gd name="T79" fmla="*/ 1315 h 1384"/>
              <a:gd name="T80" fmla="*/ 124 w 1004"/>
              <a:gd name="T81" fmla="*/ 1286 h 1384"/>
              <a:gd name="T82" fmla="*/ 90 w 1004"/>
              <a:gd name="T83" fmla="*/ 1294 h 1384"/>
              <a:gd name="T84" fmla="*/ 104 w 1004"/>
              <a:gd name="T85" fmla="*/ 1375 h 1384"/>
              <a:gd name="T86" fmla="*/ 34 w 1004"/>
              <a:gd name="T87" fmla="*/ 1368 h 1384"/>
              <a:gd name="T88" fmla="*/ 2 w 1004"/>
              <a:gd name="T89" fmla="*/ 1329 h 1384"/>
              <a:gd name="T90" fmla="*/ 8 w 1004"/>
              <a:gd name="T91" fmla="*/ 1261 h 1384"/>
              <a:gd name="T92" fmla="*/ 7 w 1004"/>
              <a:gd name="T93" fmla="*/ 1175 h 1384"/>
              <a:gd name="T94" fmla="*/ 22 w 1004"/>
              <a:gd name="T95" fmla="*/ 1089 h 1384"/>
              <a:gd name="T96" fmla="*/ 112 w 1004"/>
              <a:gd name="T97" fmla="*/ 1101 h 1384"/>
              <a:gd name="T98" fmla="*/ 155 w 1004"/>
              <a:gd name="T99" fmla="*/ 1115 h 1384"/>
              <a:gd name="T100" fmla="*/ 200 w 1004"/>
              <a:gd name="T101" fmla="*/ 1130 h 1384"/>
              <a:gd name="T102" fmla="*/ 377 w 1004"/>
              <a:gd name="T103" fmla="*/ 1165 h 1384"/>
              <a:gd name="T104" fmla="*/ 363 w 1004"/>
              <a:gd name="T105" fmla="*/ 1094 h 1384"/>
              <a:gd name="T106" fmla="*/ 272 w 1004"/>
              <a:gd name="T107" fmla="*/ 954 h 1384"/>
              <a:gd name="T108" fmla="*/ 280 w 1004"/>
              <a:gd name="T109" fmla="*/ 801 h 1384"/>
              <a:gd name="T110" fmla="*/ 312 w 1004"/>
              <a:gd name="T111" fmla="*/ 696 h 1384"/>
              <a:gd name="T112" fmla="*/ 334 w 1004"/>
              <a:gd name="T113" fmla="*/ 628 h 1384"/>
              <a:gd name="T114" fmla="*/ 345 w 1004"/>
              <a:gd name="T115" fmla="*/ 588 h 1384"/>
              <a:gd name="T116" fmla="*/ 331 w 1004"/>
              <a:gd name="T117" fmla="*/ 457 h 1384"/>
              <a:gd name="T118" fmla="*/ 358 w 1004"/>
              <a:gd name="T119" fmla="*/ 280 h 1384"/>
              <a:gd name="T120" fmla="*/ 621 w 1004"/>
              <a:gd name="T121" fmla="*/ 1014 h 1384"/>
              <a:gd name="T122" fmla="*/ 126 w 1004"/>
              <a:gd name="T123" fmla="*/ 1271 h 1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004" h="1384">
                <a:moveTo>
                  <a:pt x="358" y="280"/>
                </a:moveTo>
                <a:lnTo>
                  <a:pt x="358" y="280"/>
                </a:lnTo>
                <a:lnTo>
                  <a:pt x="356" y="272"/>
                </a:lnTo>
                <a:lnTo>
                  <a:pt x="356" y="272"/>
                </a:lnTo>
                <a:lnTo>
                  <a:pt x="355" y="269"/>
                </a:lnTo>
                <a:lnTo>
                  <a:pt x="356" y="266"/>
                </a:lnTo>
                <a:lnTo>
                  <a:pt x="357" y="264"/>
                </a:lnTo>
                <a:lnTo>
                  <a:pt x="361" y="262"/>
                </a:lnTo>
                <a:lnTo>
                  <a:pt x="361" y="262"/>
                </a:lnTo>
                <a:lnTo>
                  <a:pt x="367" y="260"/>
                </a:lnTo>
                <a:lnTo>
                  <a:pt x="367" y="260"/>
                </a:lnTo>
                <a:lnTo>
                  <a:pt x="371" y="259"/>
                </a:lnTo>
                <a:lnTo>
                  <a:pt x="375" y="256"/>
                </a:lnTo>
                <a:lnTo>
                  <a:pt x="375" y="256"/>
                </a:lnTo>
                <a:lnTo>
                  <a:pt x="376" y="251"/>
                </a:lnTo>
                <a:lnTo>
                  <a:pt x="376" y="251"/>
                </a:lnTo>
                <a:lnTo>
                  <a:pt x="377" y="246"/>
                </a:lnTo>
                <a:lnTo>
                  <a:pt x="379" y="241"/>
                </a:lnTo>
                <a:lnTo>
                  <a:pt x="379" y="241"/>
                </a:lnTo>
                <a:lnTo>
                  <a:pt x="381" y="229"/>
                </a:lnTo>
                <a:lnTo>
                  <a:pt x="381" y="223"/>
                </a:lnTo>
                <a:lnTo>
                  <a:pt x="380" y="218"/>
                </a:lnTo>
                <a:lnTo>
                  <a:pt x="380" y="218"/>
                </a:lnTo>
                <a:lnTo>
                  <a:pt x="375" y="215"/>
                </a:lnTo>
                <a:lnTo>
                  <a:pt x="375" y="215"/>
                </a:lnTo>
                <a:lnTo>
                  <a:pt x="370" y="214"/>
                </a:lnTo>
                <a:lnTo>
                  <a:pt x="366" y="212"/>
                </a:lnTo>
                <a:lnTo>
                  <a:pt x="362" y="209"/>
                </a:lnTo>
                <a:lnTo>
                  <a:pt x="358" y="205"/>
                </a:lnTo>
                <a:lnTo>
                  <a:pt x="358" y="205"/>
                </a:lnTo>
                <a:lnTo>
                  <a:pt x="357" y="204"/>
                </a:lnTo>
                <a:lnTo>
                  <a:pt x="357" y="204"/>
                </a:lnTo>
                <a:lnTo>
                  <a:pt x="356" y="203"/>
                </a:lnTo>
                <a:lnTo>
                  <a:pt x="356" y="203"/>
                </a:lnTo>
                <a:lnTo>
                  <a:pt x="350" y="201"/>
                </a:lnTo>
                <a:lnTo>
                  <a:pt x="344" y="199"/>
                </a:lnTo>
                <a:lnTo>
                  <a:pt x="333" y="192"/>
                </a:lnTo>
                <a:lnTo>
                  <a:pt x="333" y="192"/>
                </a:lnTo>
                <a:lnTo>
                  <a:pt x="328" y="189"/>
                </a:lnTo>
                <a:lnTo>
                  <a:pt x="324" y="185"/>
                </a:lnTo>
                <a:lnTo>
                  <a:pt x="316" y="175"/>
                </a:lnTo>
                <a:lnTo>
                  <a:pt x="316" y="175"/>
                </a:lnTo>
                <a:lnTo>
                  <a:pt x="305" y="157"/>
                </a:lnTo>
                <a:lnTo>
                  <a:pt x="305" y="157"/>
                </a:lnTo>
                <a:lnTo>
                  <a:pt x="304" y="153"/>
                </a:lnTo>
                <a:lnTo>
                  <a:pt x="304" y="153"/>
                </a:lnTo>
                <a:lnTo>
                  <a:pt x="292" y="129"/>
                </a:lnTo>
                <a:lnTo>
                  <a:pt x="292" y="129"/>
                </a:lnTo>
                <a:lnTo>
                  <a:pt x="291" y="123"/>
                </a:lnTo>
                <a:lnTo>
                  <a:pt x="290" y="115"/>
                </a:lnTo>
                <a:lnTo>
                  <a:pt x="290" y="115"/>
                </a:lnTo>
                <a:lnTo>
                  <a:pt x="289" y="106"/>
                </a:lnTo>
                <a:lnTo>
                  <a:pt x="289" y="95"/>
                </a:lnTo>
                <a:lnTo>
                  <a:pt x="291" y="86"/>
                </a:lnTo>
                <a:lnTo>
                  <a:pt x="294" y="76"/>
                </a:lnTo>
                <a:lnTo>
                  <a:pt x="294" y="76"/>
                </a:lnTo>
                <a:lnTo>
                  <a:pt x="298" y="68"/>
                </a:lnTo>
                <a:lnTo>
                  <a:pt x="303" y="59"/>
                </a:lnTo>
                <a:lnTo>
                  <a:pt x="308" y="52"/>
                </a:lnTo>
                <a:lnTo>
                  <a:pt x="314" y="45"/>
                </a:lnTo>
                <a:lnTo>
                  <a:pt x="314" y="45"/>
                </a:lnTo>
                <a:lnTo>
                  <a:pt x="330" y="30"/>
                </a:lnTo>
                <a:lnTo>
                  <a:pt x="330" y="30"/>
                </a:lnTo>
                <a:lnTo>
                  <a:pt x="335" y="25"/>
                </a:lnTo>
                <a:lnTo>
                  <a:pt x="341" y="21"/>
                </a:lnTo>
                <a:lnTo>
                  <a:pt x="341" y="21"/>
                </a:lnTo>
                <a:lnTo>
                  <a:pt x="354" y="14"/>
                </a:lnTo>
                <a:lnTo>
                  <a:pt x="354" y="14"/>
                </a:lnTo>
                <a:lnTo>
                  <a:pt x="366" y="6"/>
                </a:lnTo>
                <a:lnTo>
                  <a:pt x="366" y="6"/>
                </a:lnTo>
                <a:lnTo>
                  <a:pt x="370" y="5"/>
                </a:lnTo>
                <a:lnTo>
                  <a:pt x="370" y="5"/>
                </a:lnTo>
                <a:lnTo>
                  <a:pt x="381" y="2"/>
                </a:lnTo>
                <a:lnTo>
                  <a:pt x="392" y="0"/>
                </a:lnTo>
                <a:lnTo>
                  <a:pt x="403" y="0"/>
                </a:lnTo>
                <a:lnTo>
                  <a:pt x="409" y="0"/>
                </a:lnTo>
                <a:lnTo>
                  <a:pt x="414" y="1"/>
                </a:lnTo>
                <a:lnTo>
                  <a:pt x="414" y="1"/>
                </a:lnTo>
                <a:lnTo>
                  <a:pt x="423" y="3"/>
                </a:lnTo>
                <a:lnTo>
                  <a:pt x="430" y="4"/>
                </a:lnTo>
                <a:lnTo>
                  <a:pt x="430" y="4"/>
                </a:lnTo>
                <a:lnTo>
                  <a:pt x="438" y="6"/>
                </a:lnTo>
                <a:lnTo>
                  <a:pt x="444" y="9"/>
                </a:lnTo>
                <a:lnTo>
                  <a:pt x="444" y="9"/>
                </a:lnTo>
                <a:lnTo>
                  <a:pt x="449" y="12"/>
                </a:lnTo>
                <a:lnTo>
                  <a:pt x="453" y="15"/>
                </a:lnTo>
                <a:lnTo>
                  <a:pt x="458" y="18"/>
                </a:lnTo>
                <a:lnTo>
                  <a:pt x="462" y="22"/>
                </a:lnTo>
                <a:lnTo>
                  <a:pt x="462" y="22"/>
                </a:lnTo>
                <a:lnTo>
                  <a:pt x="464" y="25"/>
                </a:lnTo>
                <a:lnTo>
                  <a:pt x="468" y="26"/>
                </a:lnTo>
                <a:lnTo>
                  <a:pt x="468" y="26"/>
                </a:lnTo>
                <a:lnTo>
                  <a:pt x="482" y="26"/>
                </a:lnTo>
                <a:lnTo>
                  <a:pt x="482" y="26"/>
                </a:lnTo>
                <a:lnTo>
                  <a:pt x="500" y="28"/>
                </a:lnTo>
                <a:lnTo>
                  <a:pt x="500" y="28"/>
                </a:lnTo>
                <a:lnTo>
                  <a:pt x="505" y="29"/>
                </a:lnTo>
                <a:lnTo>
                  <a:pt x="508" y="31"/>
                </a:lnTo>
                <a:lnTo>
                  <a:pt x="510" y="35"/>
                </a:lnTo>
                <a:lnTo>
                  <a:pt x="509" y="41"/>
                </a:lnTo>
                <a:lnTo>
                  <a:pt x="509" y="41"/>
                </a:lnTo>
                <a:lnTo>
                  <a:pt x="508" y="47"/>
                </a:lnTo>
                <a:lnTo>
                  <a:pt x="508" y="47"/>
                </a:lnTo>
                <a:lnTo>
                  <a:pt x="513" y="48"/>
                </a:lnTo>
                <a:lnTo>
                  <a:pt x="518" y="50"/>
                </a:lnTo>
                <a:lnTo>
                  <a:pt x="522" y="51"/>
                </a:lnTo>
                <a:lnTo>
                  <a:pt x="526" y="53"/>
                </a:lnTo>
                <a:lnTo>
                  <a:pt x="526" y="53"/>
                </a:lnTo>
                <a:lnTo>
                  <a:pt x="529" y="60"/>
                </a:lnTo>
                <a:lnTo>
                  <a:pt x="529" y="69"/>
                </a:lnTo>
                <a:lnTo>
                  <a:pt x="531" y="85"/>
                </a:lnTo>
                <a:lnTo>
                  <a:pt x="531" y="85"/>
                </a:lnTo>
                <a:lnTo>
                  <a:pt x="533" y="87"/>
                </a:lnTo>
                <a:lnTo>
                  <a:pt x="536" y="89"/>
                </a:lnTo>
                <a:lnTo>
                  <a:pt x="541" y="91"/>
                </a:lnTo>
                <a:lnTo>
                  <a:pt x="541" y="91"/>
                </a:lnTo>
                <a:lnTo>
                  <a:pt x="552" y="95"/>
                </a:lnTo>
                <a:lnTo>
                  <a:pt x="552" y="95"/>
                </a:lnTo>
                <a:lnTo>
                  <a:pt x="557" y="97"/>
                </a:lnTo>
                <a:lnTo>
                  <a:pt x="557" y="97"/>
                </a:lnTo>
                <a:lnTo>
                  <a:pt x="559" y="99"/>
                </a:lnTo>
                <a:lnTo>
                  <a:pt x="560" y="104"/>
                </a:lnTo>
                <a:lnTo>
                  <a:pt x="560" y="104"/>
                </a:lnTo>
                <a:lnTo>
                  <a:pt x="559" y="110"/>
                </a:lnTo>
                <a:lnTo>
                  <a:pt x="559" y="110"/>
                </a:lnTo>
                <a:lnTo>
                  <a:pt x="558" y="113"/>
                </a:lnTo>
                <a:lnTo>
                  <a:pt x="559" y="117"/>
                </a:lnTo>
                <a:lnTo>
                  <a:pt x="560" y="120"/>
                </a:lnTo>
                <a:lnTo>
                  <a:pt x="563" y="123"/>
                </a:lnTo>
                <a:lnTo>
                  <a:pt x="563" y="123"/>
                </a:lnTo>
                <a:lnTo>
                  <a:pt x="571" y="128"/>
                </a:lnTo>
                <a:lnTo>
                  <a:pt x="571" y="128"/>
                </a:lnTo>
                <a:lnTo>
                  <a:pt x="573" y="130"/>
                </a:lnTo>
                <a:lnTo>
                  <a:pt x="574" y="133"/>
                </a:lnTo>
                <a:lnTo>
                  <a:pt x="575" y="136"/>
                </a:lnTo>
                <a:lnTo>
                  <a:pt x="576" y="139"/>
                </a:lnTo>
                <a:lnTo>
                  <a:pt x="576" y="143"/>
                </a:lnTo>
                <a:lnTo>
                  <a:pt x="575" y="146"/>
                </a:lnTo>
                <a:lnTo>
                  <a:pt x="573" y="149"/>
                </a:lnTo>
                <a:lnTo>
                  <a:pt x="570" y="151"/>
                </a:lnTo>
                <a:lnTo>
                  <a:pt x="570" y="151"/>
                </a:lnTo>
                <a:lnTo>
                  <a:pt x="558" y="158"/>
                </a:lnTo>
                <a:lnTo>
                  <a:pt x="553" y="162"/>
                </a:lnTo>
                <a:lnTo>
                  <a:pt x="546" y="165"/>
                </a:lnTo>
                <a:lnTo>
                  <a:pt x="546" y="165"/>
                </a:lnTo>
                <a:lnTo>
                  <a:pt x="541" y="167"/>
                </a:lnTo>
                <a:lnTo>
                  <a:pt x="541" y="167"/>
                </a:lnTo>
                <a:lnTo>
                  <a:pt x="538" y="169"/>
                </a:lnTo>
                <a:lnTo>
                  <a:pt x="536" y="172"/>
                </a:lnTo>
                <a:lnTo>
                  <a:pt x="535" y="175"/>
                </a:lnTo>
                <a:lnTo>
                  <a:pt x="534" y="178"/>
                </a:lnTo>
                <a:lnTo>
                  <a:pt x="534" y="178"/>
                </a:lnTo>
                <a:lnTo>
                  <a:pt x="535" y="187"/>
                </a:lnTo>
                <a:lnTo>
                  <a:pt x="535" y="187"/>
                </a:lnTo>
                <a:lnTo>
                  <a:pt x="538" y="199"/>
                </a:lnTo>
                <a:lnTo>
                  <a:pt x="538" y="199"/>
                </a:lnTo>
                <a:lnTo>
                  <a:pt x="539" y="206"/>
                </a:lnTo>
                <a:lnTo>
                  <a:pt x="537" y="213"/>
                </a:lnTo>
                <a:lnTo>
                  <a:pt x="537" y="213"/>
                </a:lnTo>
                <a:lnTo>
                  <a:pt x="527" y="247"/>
                </a:lnTo>
                <a:lnTo>
                  <a:pt x="527" y="247"/>
                </a:lnTo>
                <a:lnTo>
                  <a:pt x="527" y="248"/>
                </a:lnTo>
                <a:lnTo>
                  <a:pt x="527" y="248"/>
                </a:lnTo>
                <a:lnTo>
                  <a:pt x="528" y="250"/>
                </a:lnTo>
                <a:lnTo>
                  <a:pt x="531" y="251"/>
                </a:lnTo>
                <a:lnTo>
                  <a:pt x="534" y="252"/>
                </a:lnTo>
                <a:lnTo>
                  <a:pt x="534" y="252"/>
                </a:lnTo>
                <a:lnTo>
                  <a:pt x="538" y="254"/>
                </a:lnTo>
                <a:lnTo>
                  <a:pt x="540" y="256"/>
                </a:lnTo>
                <a:lnTo>
                  <a:pt x="541" y="258"/>
                </a:lnTo>
                <a:lnTo>
                  <a:pt x="541" y="258"/>
                </a:lnTo>
                <a:lnTo>
                  <a:pt x="542" y="260"/>
                </a:lnTo>
                <a:lnTo>
                  <a:pt x="544" y="261"/>
                </a:lnTo>
                <a:lnTo>
                  <a:pt x="544" y="261"/>
                </a:lnTo>
                <a:lnTo>
                  <a:pt x="552" y="264"/>
                </a:lnTo>
                <a:lnTo>
                  <a:pt x="559" y="267"/>
                </a:lnTo>
                <a:lnTo>
                  <a:pt x="559" y="267"/>
                </a:lnTo>
                <a:lnTo>
                  <a:pt x="586" y="278"/>
                </a:lnTo>
                <a:lnTo>
                  <a:pt x="586" y="278"/>
                </a:lnTo>
                <a:lnTo>
                  <a:pt x="595" y="282"/>
                </a:lnTo>
                <a:lnTo>
                  <a:pt x="602" y="288"/>
                </a:lnTo>
                <a:lnTo>
                  <a:pt x="602" y="288"/>
                </a:lnTo>
                <a:lnTo>
                  <a:pt x="612" y="298"/>
                </a:lnTo>
                <a:lnTo>
                  <a:pt x="619" y="309"/>
                </a:lnTo>
                <a:lnTo>
                  <a:pt x="619" y="309"/>
                </a:lnTo>
                <a:lnTo>
                  <a:pt x="624" y="319"/>
                </a:lnTo>
                <a:lnTo>
                  <a:pt x="630" y="328"/>
                </a:lnTo>
                <a:lnTo>
                  <a:pt x="639" y="347"/>
                </a:lnTo>
                <a:lnTo>
                  <a:pt x="639" y="347"/>
                </a:lnTo>
                <a:lnTo>
                  <a:pt x="641" y="353"/>
                </a:lnTo>
                <a:lnTo>
                  <a:pt x="641" y="353"/>
                </a:lnTo>
                <a:lnTo>
                  <a:pt x="658" y="360"/>
                </a:lnTo>
                <a:lnTo>
                  <a:pt x="675" y="369"/>
                </a:lnTo>
                <a:lnTo>
                  <a:pt x="691" y="379"/>
                </a:lnTo>
                <a:lnTo>
                  <a:pt x="706" y="390"/>
                </a:lnTo>
                <a:lnTo>
                  <a:pt x="706" y="390"/>
                </a:lnTo>
                <a:lnTo>
                  <a:pt x="714" y="385"/>
                </a:lnTo>
                <a:lnTo>
                  <a:pt x="723" y="382"/>
                </a:lnTo>
                <a:lnTo>
                  <a:pt x="723" y="382"/>
                </a:lnTo>
                <a:lnTo>
                  <a:pt x="726" y="381"/>
                </a:lnTo>
                <a:lnTo>
                  <a:pt x="729" y="379"/>
                </a:lnTo>
                <a:lnTo>
                  <a:pt x="729" y="379"/>
                </a:lnTo>
                <a:lnTo>
                  <a:pt x="738" y="366"/>
                </a:lnTo>
                <a:lnTo>
                  <a:pt x="738" y="366"/>
                </a:lnTo>
                <a:lnTo>
                  <a:pt x="743" y="360"/>
                </a:lnTo>
                <a:lnTo>
                  <a:pt x="746" y="354"/>
                </a:lnTo>
                <a:lnTo>
                  <a:pt x="746" y="354"/>
                </a:lnTo>
                <a:lnTo>
                  <a:pt x="748" y="347"/>
                </a:lnTo>
                <a:lnTo>
                  <a:pt x="751" y="342"/>
                </a:lnTo>
                <a:lnTo>
                  <a:pt x="755" y="337"/>
                </a:lnTo>
                <a:lnTo>
                  <a:pt x="760" y="333"/>
                </a:lnTo>
                <a:lnTo>
                  <a:pt x="760" y="333"/>
                </a:lnTo>
                <a:lnTo>
                  <a:pt x="764" y="328"/>
                </a:lnTo>
                <a:lnTo>
                  <a:pt x="768" y="324"/>
                </a:lnTo>
                <a:lnTo>
                  <a:pt x="768" y="324"/>
                </a:lnTo>
                <a:lnTo>
                  <a:pt x="780" y="308"/>
                </a:lnTo>
                <a:lnTo>
                  <a:pt x="780" y="308"/>
                </a:lnTo>
                <a:lnTo>
                  <a:pt x="783" y="305"/>
                </a:lnTo>
                <a:lnTo>
                  <a:pt x="783" y="305"/>
                </a:lnTo>
                <a:lnTo>
                  <a:pt x="806" y="277"/>
                </a:lnTo>
                <a:lnTo>
                  <a:pt x="806" y="277"/>
                </a:lnTo>
                <a:lnTo>
                  <a:pt x="810" y="276"/>
                </a:lnTo>
                <a:lnTo>
                  <a:pt x="810" y="276"/>
                </a:lnTo>
                <a:lnTo>
                  <a:pt x="813" y="268"/>
                </a:lnTo>
                <a:lnTo>
                  <a:pt x="813" y="268"/>
                </a:lnTo>
                <a:lnTo>
                  <a:pt x="814" y="261"/>
                </a:lnTo>
                <a:lnTo>
                  <a:pt x="814" y="254"/>
                </a:lnTo>
                <a:lnTo>
                  <a:pt x="812" y="248"/>
                </a:lnTo>
                <a:lnTo>
                  <a:pt x="809" y="243"/>
                </a:lnTo>
                <a:lnTo>
                  <a:pt x="809" y="243"/>
                </a:lnTo>
                <a:lnTo>
                  <a:pt x="796" y="226"/>
                </a:lnTo>
                <a:lnTo>
                  <a:pt x="796" y="226"/>
                </a:lnTo>
                <a:lnTo>
                  <a:pt x="789" y="216"/>
                </a:lnTo>
                <a:lnTo>
                  <a:pt x="789" y="216"/>
                </a:lnTo>
                <a:lnTo>
                  <a:pt x="785" y="211"/>
                </a:lnTo>
                <a:lnTo>
                  <a:pt x="784" y="205"/>
                </a:lnTo>
                <a:lnTo>
                  <a:pt x="784" y="205"/>
                </a:lnTo>
                <a:lnTo>
                  <a:pt x="784" y="184"/>
                </a:lnTo>
                <a:lnTo>
                  <a:pt x="784" y="184"/>
                </a:lnTo>
                <a:lnTo>
                  <a:pt x="785" y="180"/>
                </a:lnTo>
                <a:lnTo>
                  <a:pt x="786" y="177"/>
                </a:lnTo>
                <a:lnTo>
                  <a:pt x="788" y="175"/>
                </a:lnTo>
                <a:lnTo>
                  <a:pt x="791" y="174"/>
                </a:lnTo>
                <a:lnTo>
                  <a:pt x="791" y="174"/>
                </a:lnTo>
                <a:lnTo>
                  <a:pt x="796" y="172"/>
                </a:lnTo>
                <a:lnTo>
                  <a:pt x="796" y="172"/>
                </a:lnTo>
                <a:lnTo>
                  <a:pt x="800" y="171"/>
                </a:lnTo>
                <a:lnTo>
                  <a:pt x="802" y="170"/>
                </a:lnTo>
                <a:lnTo>
                  <a:pt x="803" y="168"/>
                </a:lnTo>
                <a:lnTo>
                  <a:pt x="804" y="166"/>
                </a:lnTo>
                <a:lnTo>
                  <a:pt x="804" y="166"/>
                </a:lnTo>
                <a:lnTo>
                  <a:pt x="804" y="165"/>
                </a:lnTo>
                <a:lnTo>
                  <a:pt x="804" y="165"/>
                </a:lnTo>
                <a:lnTo>
                  <a:pt x="806" y="161"/>
                </a:lnTo>
                <a:lnTo>
                  <a:pt x="808" y="158"/>
                </a:lnTo>
                <a:lnTo>
                  <a:pt x="811" y="157"/>
                </a:lnTo>
                <a:lnTo>
                  <a:pt x="815" y="157"/>
                </a:lnTo>
                <a:lnTo>
                  <a:pt x="815" y="157"/>
                </a:lnTo>
                <a:lnTo>
                  <a:pt x="818" y="157"/>
                </a:lnTo>
                <a:lnTo>
                  <a:pt x="820" y="157"/>
                </a:lnTo>
                <a:lnTo>
                  <a:pt x="820" y="157"/>
                </a:lnTo>
                <a:lnTo>
                  <a:pt x="824" y="157"/>
                </a:lnTo>
                <a:lnTo>
                  <a:pt x="827" y="157"/>
                </a:lnTo>
                <a:lnTo>
                  <a:pt x="832" y="159"/>
                </a:lnTo>
                <a:lnTo>
                  <a:pt x="832" y="159"/>
                </a:lnTo>
                <a:lnTo>
                  <a:pt x="842" y="166"/>
                </a:lnTo>
                <a:lnTo>
                  <a:pt x="842" y="166"/>
                </a:lnTo>
                <a:lnTo>
                  <a:pt x="846" y="168"/>
                </a:lnTo>
                <a:lnTo>
                  <a:pt x="851" y="170"/>
                </a:lnTo>
                <a:lnTo>
                  <a:pt x="851" y="170"/>
                </a:lnTo>
                <a:lnTo>
                  <a:pt x="865" y="174"/>
                </a:lnTo>
                <a:lnTo>
                  <a:pt x="865" y="174"/>
                </a:lnTo>
                <a:lnTo>
                  <a:pt x="869" y="176"/>
                </a:lnTo>
                <a:lnTo>
                  <a:pt x="871" y="180"/>
                </a:lnTo>
                <a:lnTo>
                  <a:pt x="874" y="183"/>
                </a:lnTo>
                <a:lnTo>
                  <a:pt x="874" y="187"/>
                </a:lnTo>
                <a:lnTo>
                  <a:pt x="874" y="187"/>
                </a:lnTo>
                <a:lnTo>
                  <a:pt x="874" y="212"/>
                </a:lnTo>
                <a:lnTo>
                  <a:pt x="874" y="212"/>
                </a:lnTo>
                <a:lnTo>
                  <a:pt x="874" y="221"/>
                </a:lnTo>
                <a:lnTo>
                  <a:pt x="872" y="229"/>
                </a:lnTo>
                <a:lnTo>
                  <a:pt x="872" y="229"/>
                </a:lnTo>
                <a:lnTo>
                  <a:pt x="869" y="248"/>
                </a:lnTo>
                <a:lnTo>
                  <a:pt x="867" y="268"/>
                </a:lnTo>
                <a:lnTo>
                  <a:pt x="867" y="268"/>
                </a:lnTo>
                <a:lnTo>
                  <a:pt x="865" y="276"/>
                </a:lnTo>
                <a:lnTo>
                  <a:pt x="862" y="282"/>
                </a:lnTo>
                <a:lnTo>
                  <a:pt x="862" y="282"/>
                </a:lnTo>
                <a:lnTo>
                  <a:pt x="857" y="291"/>
                </a:lnTo>
                <a:lnTo>
                  <a:pt x="857" y="291"/>
                </a:lnTo>
                <a:lnTo>
                  <a:pt x="852" y="300"/>
                </a:lnTo>
                <a:lnTo>
                  <a:pt x="851" y="304"/>
                </a:lnTo>
                <a:lnTo>
                  <a:pt x="850" y="308"/>
                </a:lnTo>
                <a:lnTo>
                  <a:pt x="850" y="308"/>
                </a:lnTo>
                <a:lnTo>
                  <a:pt x="852" y="312"/>
                </a:lnTo>
                <a:lnTo>
                  <a:pt x="855" y="314"/>
                </a:lnTo>
                <a:lnTo>
                  <a:pt x="860" y="318"/>
                </a:lnTo>
                <a:lnTo>
                  <a:pt x="860" y="318"/>
                </a:lnTo>
                <a:lnTo>
                  <a:pt x="863" y="314"/>
                </a:lnTo>
                <a:lnTo>
                  <a:pt x="863" y="314"/>
                </a:lnTo>
                <a:lnTo>
                  <a:pt x="866" y="310"/>
                </a:lnTo>
                <a:lnTo>
                  <a:pt x="866" y="310"/>
                </a:lnTo>
                <a:lnTo>
                  <a:pt x="875" y="299"/>
                </a:lnTo>
                <a:lnTo>
                  <a:pt x="885" y="288"/>
                </a:lnTo>
                <a:lnTo>
                  <a:pt x="885" y="288"/>
                </a:lnTo>
                <a:lnTo>
                  <a:pt x="890" y="282"/>
                </a:lnTo>
                <a:lnTo>
                  <a:pt x="897" y="275"/>
                </a:lnTo>
                <a:lnTo>
                  <a:pt x="897" y="275"/>
                </a:lnTo>
                <a:lnTo>
                  <a:pt x="901" y="268"/>
                </a:lnTo>
                <a:lnTo>
                  <a:pt x="904" y="267"/>
                </a:lnTo>
                <a:lnTo>
                  <a:pt x="908" y="265"/>
                </a:lnTo>
                <a:lnTo>
                  <a:pt x="908" y="265"/>
                </a:lnTo>
                <a:lnTo>
                  <a:pt x="915" y="254"/>
                </a:lnTo>
                <a:lnTo>
                  <a:pt x="919" y="243"/>
                </a:lnTo>
                <a:lnTo>
                  <a:pt x="919" y="243"/>
                </a:lnTo>
                <a:lnTo>
                  <a:pt x="920" y="238"/>
                </a:lnTo>
                <a:lnTo>
                  <a:pt x="920" y="233"/>
                </a:lnTo>
                <a:lnTo>
                  <a:pt x="919" y="228"/>
                </a:lnTo>
                <a:lnTo>
                  <a:pt x="915" y="224"/>
                </a:lnTo>
                <a:lnTo>
                  <a:pt x="915" y="224"/>
                </a:lnTo>
                <a:lnTo>
                  <a:pt x="909" y="218"/>
                </a:lnTo>
                <a:lnTo>
                  <a:pt x="905" y="210"/>
                </a:lnTo>
                <a:lnTo>
                  <a:pt x="898" y="194"/>
                </a:lnTo>
                <a:lnTo>
                  <a:pt x="898" y="194"/>
                </a:lnTo>
                <a:lnTo>
                  <a:pt x="893" y="181"/>
                </a:lnTo>
                <a:lnTo>
                  <a:pt x="893" y="181"/>
                </a:lnTo>
                <a:lnTo>
                  <a:pt x="889" y="174"/>
                </a:lnTo>
                <a:lnTo>
                  <a:pt x="889" y="167"/>
                </a:lnTo>
                <a:lnTo>
                  <a:pt x="889" y="167"/>
                </a:lnTo>
                <a:lnTo>
                  <a:pt x="888" y="152"/>
                </a:lnTo>
                <a:lnTo>
                  <a:pt x="888" y="152"/>
                </a:lnTo>
                <a:lnTo>
                  <a:pt x="889" y="148"/>
                </a:lnTo>
                <a:lnTo>
                  <a:pt x="889" y="148"/>
                </a:lnTo>
                <a:lnTo>
                  <a:pt x="889" y="145"/>
                </a:lnTo>
                <a:lnTo>
                  <a:pt x="890" y="142"/>
                </a:lnTo>
                <a:lnTo>
                  <a:pt x="891" y="139"/>
                </a:lnTo>
                <a:lnTo>
                  <a:pt x="895" y="137"/>
                </a:lnTo>
                <a:lnTo>
                  <a:pt x="897" y="136"/>
                </a:lnTo>
                <a:lnTo>
                  <a:pt x="900" y="135"/>
                </a:lnTo>
                <a:lnTo>
                  <a:pt x="903" y="135"/>
                </a:lnTo>
                <a:lnTo>
                  <a:pt x="906" y="136"/>
                </a:lnTo>
                <a:lnTo>
                  <a:pt x="906" y="136"/>
                </a:lnTo>
                <a:lnTo>
                  <a:pt x="910" y="137"/>
                </a:lnTo>
                <a:lnTo>
                  <a:pt x="916" y="137"/>
                </a:lnTo>
                <a:lnTo>
                  <a:pt x="916" y="137"/>
                </a:lnTo>
                <a:lnTo>
                  <a:pt x="918" y="131"/>
                </a:lnTo>
                <a:lnTo>
                  <a:pt x="918" y="131"/>
                </a:lnTo>
                <a:lnTo>
                  <a:pt x="921" y="123"/>
                </a:lnTo>
                <a:lnTo>
                  <a:pt x="921" y="123"/>
                </a:lnTo>
                <a:lnTo>
                  <a:pt x="923" y="119"/>
                </a:lnTo>
                <a:lnTo>
                  <a:pt x="926" y="116"/>
                </a:lnTo>
                <a:lnTo>
                  <a:pt x="929" y="115"/>
                </a:lnTo>
                <a:lnTo>
                  <a:pt x="934" y="115"/>
                </a:lnTo>
                <a:lnTo>
                  <a:pt x="934" y="115"/>
                </a:lnTo>
                <a:lnTo>
                  <a:pt x="940" y="116"/>
                </a:lnTo>
                <a:lnTo>
                  <a:pt x="947" y="117"/>
                </a:lnTo>
                <a:lnTo>
                  <a:pt x="947" y="117"/>
                </a:lnTo>
                <a:lnTo>
                  <a:pt x="955" y="119"/>
                </a:lnTo>
                <a:lnTo>
                  <a:pt x="962" y="121"/>
                </a:lnTo>
                <a:lnTo>
                  <a:pt x="962" y="121"/>
                </a:lnTo>
                <a:lnTo>
                  <a:pt x="967" y="123"/>
                </a:lnTo>
                <a:lnTo>
                  <a:pt x="973" y="124"/>
                </a:lnTo>
                <a:lnTo>
                  <a:pt x="977" y="127"/>
                </a:lnTo>
                <a:lnTo>
                  <a:pt x="980" y="131"/>
                </a:lnTo>
                <a:lnTo>
                  <a:pt x="980" y="131"/>
                </a:lnTo>
                <a:lnTo>
                  <a:pt x="988" y="132"/>
                </a:lnTo>
                <a:lnTo>
                  <a:pt x="988" y="132"/>
                </a:lnTo>
                <a:lnTo>
                  <a:pt x="990" y="133"/>
                </a:lnTo>
                <a:lnTo>
                  <a:pt x="992" y="134"/>
                </a:lnTo>
                <a:lnTo>
                  <a:pt x="994" y="138"/>
                </a:lnTo>
                <a:lnTo>
                  <a:pt x="994" y="138"/>
                </a:lnTo>
                <a:lnTo>
                  <a:pt x="995" y="140"/>
                </a:lnTo>
                <a:lnTo>
                  <a:pt x="995" y="140"/>
                </a:lnTo>
                <a:lnTo>
                  <a:pt x="997" y="151"/>
                </a:lnTo>
                <a:lnTo>
                  <a:pt x="997" y="157"/>
                </a:lnTo>
                <a:lnTo>
                  <a:pt x="997" y="163"/>
                </a:lnTo>
                <a:lnTo>
                  <a:pt x="997" y="163"/>
                </a:lnTo>
                <a:lnTo>
                  <a:pt x="996" y="171"/>
                </a:lnTo>
                <a:lnTo>
                  <a:pt x="996" y="178"/>
                </a:lnTo>
                <a:lnTo>
                  <a:pt x="996" y="178"/>
                </a:lnTo>
                <a:lnTo>
                  <a:pt x="996" y="185"/>
                </a:lnTo>
                <a:lnTo>
                  <a:pt x="996" y="191"/>
                </a:lnTo>
                <a:lnTo>
                  <a:pt x="994" y="196"/>
                </a:lnTo>
                <a:lnTo>
                  <a:pt x="993" y="203"/>
                </a:lnTo>
                <a:lnTo>
                  <a:pt x="993" y="203"/>
                </a:lnTo>
                <a:lnTo>
                  <a:pt x="989" y="212"/>
                </a:lnTo>
                <a:lnTo>
                  <a:pt x="986" y="223"/>
                </a:lnTo>
                <a:lnTo>
                  <a:pt x="984" y="233"/>
                </a:lnTo>
                <a:lnTo>
                  <a:pt x="983" y="244"/>
                </a:lnTo>
                <a:lnTo>
                  <a:pt x="983" y="244"/>
                </a:lnTo>
                <a:lnTo>
                  <a:pt x="982" y="252"/>
                </a:lnTo>
                <a:lnTo>
                  <a:pt x="982" y="252"/>
                </a:lnTo>
                <a:lnTo>
                  <a:pt x="980" y="262"/>
                </a:lnTo>
                <a:lnTo>
                  <a:pt x="980" y="262"/>
                </a:lnTo>
                <a:lnTo>
                  <a:pt x="979" y="267"/>
                </a:lnTo>
                <a:lnTo>
                  <a:pt x="977" y="272"/>
                </a:lnTo>
                <a:lnTo>
                  <a:pt x="975" y="278"/>
                </a:lnTo>
                <a:lnTo>
                  <a:pt x="972" y="283"/>
                </a:lnTo>
                <a:lnTo>
                  <a:pt x="972" y="283"/>
                </a:lnTo>
                <a:lnTo>
                  <a:pt x="961" y="296"/>
                </a:lnTo>
                <a:lnTo>
                  <a:pt x="961" y="296"/>
                </a:lnTo>
                <a:lnTo>
                  <a:pt x="958" y="300"/>
                </a:lnTo>
                <a:lnTo>
                  <a:pt x="957" y="304"/>
                </a:lnTo>
                <a:lnTo>
                  <a:pt x="957" y="304"/>
                </a:lnTo>
                <a:lnTo>
                  <a:pt x="957" y="306"/>
                </a:lnTo>
                <a:lnTo>
                  <a:pt x="958" y="308"/>
                </a:lnTo>
                <a:lnTo>
                  <a:pt x="961" y="312"/>
                </a:lnTo>
                <a:lnTo>
                  <a:pt x="961" y="312"/>
                </a:lnTo>
                <a:lnTo>
                  <a:pt x="975" y="328"/>
                </a:lnTo>
                <a:lnTo>
                  <a:pt x="975" y="328"/>
                </a:lnTo>
                <a:lnTo>
                  <a:pt x="981" y="337"/>
                </a:lnTo>
                <a:lnTo>
                  <a:pt x="986" y="345"/>
                </a:lnTo>
                <a:lnTo>
                  <a:pt x="997" y="362"/>
                </a:lnTo>
                <a:lnTo>
                  <a:pt x="997" y="362"/>
                </a:lnTo>
                <a:lnTo>
                  <a:pt x="1004" y="374"/>
                </a:lnTo>
                <a:lnTo>
                  <a:pt x="1004" y="374"/>
                </a:lnTo>
                <a:lnTo>
                  <a:pt x="1001" y="378"/>
                </a:lnTo>
                <a:lnTo>
                  <a:pt x="1001" y="378"/>
                </a:lnTo>
                <a:lnTo>
                  <a:pt x="993" y="384"/>
                </a:lnTo>
                <a:lnTo>
                  <a:pt x="993" y="384"/>
                </a:lnTo>
                <a:lnTo>
                  <a:pt x="943" y="424"/>
                </a:lnTo>
                <a:lnTo>
                  <a:pt x="943" y="424"/>
                </a:lnTo>
                <a:lnTo>
                  <a:pt x="933" y="433"/>
                </a:lnTo>
                <a:lnTo>
                  <a:pt x="922" y="440"/>
                </a:lnTo>
                <a:lnTo>
                  <a:pt x="922" y="440"/>
                </a:lnTo>
                <a:lnTo>
                  <a:pt x="913" y="447"/>
                </a:lnTo>
                <a:lnTo>
                  <a:pt x="913" y="447"/>
                </a:lnTo>
                <a:lnTo>
                  <a:pt x="900" y="455"/>
                </a:lnTo>
                <a:lnTo>
                  <a:pt x="900" y="455"/>
                </a:lnTo>
                <a:lnTo>
                  <a:pt x="893" y="460"/>
                </a:lnTo>
                <a:lnTo>
                  <a:pt x="887" y="468"/>
                </a:lnTo>
                <a:lnTo>
                  <a:pt x="887" y="468"/>
                </a:lnTo>
                <a:lnTo>
                  <a:pt x="872" y="486"/>
                </a:lnTo>
                <a:lnTo>
                  <a:pt x="865" y="494"/>
                </a:lnTo>
                <a:lnTo>
                  <a:pt x="857" y="503"/>
                </a:lnTo>
                <a:lnTo>
                  <a:pt x="857" y="503"/>
                </a:lnTo>
                <a:lnTo>
                  <a:pt x="844" y="517"/>
                </a:lnTo>
                <a:lnTo>
                  <a:pt x="844" y="517"/>
                </a:lnTo>
                <a:lnTo>
                  <a:pt x="836" y="526"/>
                </a:lnTo>
                <a:lnTo>
                  <a:pt x="826" y="533"/>
                </a:lnTo>
                <a:lnTo>
                  <a:pt x="826" y="533"/>
                </a:lnTo>
                <a:lnTo>
                  <a:pt x="811" y="544"/>
                </a:lnTo>
                <a:lnTo>
                  <a:pt x="811" y="544"/>
                </a:lnTo>
                <a:lnTo>
                  <a:pt x="806" y="548"/>
                </a:lnTo>
                <a:lnTo>
                  <a:pt x="801" y="550"/>
                </a:lnTo>
                <a:lnTo>
                  <a:pt x="794" y="552"/>
                </a:lnTo>
                <a:lnTo>
                  <a:pt x="788" y="553"/>
                </a:lnTo>
                <a:lnTo>
                  <a:pt x="788" y="553"/>
                </a:lnTo>
                <a:lnTo>
                  <a:pt x="776" y="554"/>
                </a:lnTo>
                <a:lnTo>
                  <a:pt x="765" y="554"/>
                </a:lnTo>
                <a:lnTo>
                  <a:pt x="765" y="554"/>
                </a:lnTo>
                <a:lnTo>
                  <a:pt x="748" y="552"/>
                </a:lnTo>
                <a:lnTo>
                  <a:pt x="730" y="549"/>
                </a:lnTo>
                <a:lnTo>
                  <a:pt x="696" y="542"/>
                </a:lnTo>
                <a:lnTo>
                  <a:pt x="696" y="542"/>
                </a:lnTo>
                <a:lnTo>
                  <a:pt x="691" y="541"/>
                </a:lnTo>
                <a:lnTo>
                  <a:pt x="691" y="541"/>
                </a:lnTo>
                <a:lnTo>
                  <a:pt x="690" y="542"/>
                </a:lnTo>
                <a:lnTo>
                  <a:pt x="689" y="543"/>
                </a:lnTo>
                <a:lnTo>
                  <a:pt x="690" y="546"/>
                </a:lnTo>
                <a:lnTo>
                  <a:pt x="690" y="546"/>
                </a:lnTo>
                <a:lnTo>
                  <a:pt x="694" y="569"/>
                </a:lnTo>
                <a:lnTo>
                  <a:pt x="694" y="569"/>
                </a:lnTo>
                <a:lnTo>
                  <a:pt x="695" y="580"/>
                </a:lnTo>
                <a:lnTo>
                  <a:pt x="695" y="591"/>
                </a:lnTo>
                <a:lnTo>
                  <a:pt x="694" y="603"/>
                </a:lnTo>
                <a:lnTo>
                  <a:pt x="693" y="613"/>
                </a:lnTo>
                <a:lnTo>
                  <a:pt x="693" y="613"/>
                </a:lnTo>
                <a:lnTo>
                  <a:pt x="691" y="620"/>
                </a:lnTo>
                <a:lnTo>
                  <a:pt x="688" y="626"/>
                </a:lnTo>
                <a:lnTo>
                  <a:pt x="688" y="626"/>
                </a:lnTo>
                <a:lnTo>
                  <a:pt x="680" y="641"/>
                </a:lnTo>
                <a:lnTo>
                  <a:pt x="680" y="641"/>
                </a:lnTo>
                <a:lnTo>
                  <a:pt x="678" y="645"/>
                </a:lnTo>
                <a:lnTo>
                  <a:pt x="676" y="651"/>
                </a:lnTo>
                <a:lnTo>
                  <a:pt x="676" y="651"/>
                </a:lnTo>
                <a:lnTo>
                  <a:pt x="675" y="655"/>
                </a:lnTo>
                <a:lnTo>
                  <a:pt x="673" y="658"/>
                </a:lnTo>
                <a:lnTo>
                  <a:pt x="671" y="661"/>
                </a:lnTo>
                <a:lnTo>
                  <a:pt x="667" y="663"/>
                </a:lnTo>
                <a:lnTo>
                  <a:pt x="667" y="663"/>
                </a:lnTo>
                <a:lnTo>
                  <a:pt x="664" y="665"/>
                </a:lnTo>
                <a:lnTo>
                  <a:pt x="661" y="667"/>
                </a:lnTo>
                <a:lnTo>
                  <a:pt x="660" y="670"/>
                </a:lnTo>
                <a:lnTo>
                  <a:pt x="659" y="675"/>
                </a:lnTo>
                <a:lnTo>
                  <a:pt x="659" y="675"/>
                </a:lnTo>
                <a:lnTo>
                  <a:pt x="648" y="721"/>
                </a:lnTo>
                <a:lnTo>
                  <a:pt x="648" y="721"/>
                </a:lnTo>
                <a:lnTo>
                  <a:pt x="645" y="738"/>
                </a:lnTo>
                <a:lnTo>
                  <a:pt x="645" y="738"/>
                </a:lnTo>
                <a:lnTo>
                  <a:pt x="645" y="744"/>
                </a:lnTo>
                <a:lnTo>
                  <a:pt x="645" y="744"/>
                </a:lnTo>
                <a:lnTo>
                  <a:pt x="647" y="745"/>
                </a:lnTo>
                <a:lnTo>
                  <a:pt x="649" y="746"/>
                </a:lnTo>
                <a:lnTo>
                  <a:pt x="653" y="748"/>
                </a:lnTo>
                <a:lnTo>
                  <a:pt x="653" y="748"/>
                </a:lnTo>
                <a:lnTo>
                  <a:pt x="677" y="751"/>
                </a:lnTo>
                <a:lnTo>
                  <a:pt x="677" y="751"/>
                </a:lnTo>
                <a:lnTo>
                  <a:pt x="691" y="752"/>
                </a:lnTo>
                <a:lnTo>
                  <a:pt x="697" y="752"/>
                </a:lnTo>
                <a:lnTo>
                  <a:pt x="704" y="752"/>
                </a:lnTo>
                <a:lnTo>
                  <a:pt x="704" y="752"/>
                </a:lnTo>
                <a:lnTo>
                  <a:pt x="709" y="753"/>
                </a:lnTo>
                <a:lnTo>
                  <a:pt x="712" y="756"/>
                </a:lnTo>
                <a:lnTo>
                  <a:pt x="712" y="756"/>
                </a:lnTo>
                <a:lnTo>
                  <a:pt x="715" y="758"/>
                </a:lnTo>
                <a:lnTo>
                  <a:pt x="719" y="759"/>
                </a:lnTo>
                <a:lnTo>
                  <a:pt x="719" y="759"/>
                </a:lnTo>
                <a:lnTo>
                  <a:pt x="763" y="767"/>
                </a:lnTo>
                <a:lnTo>
                  <a:pt x="763" y="767"/>
                </a:lnTo>
                <a:lnTo>
                  <a:pt x="804" y="773"/>
                </a:lnTo>
                <a:lnTo>
                  <a:pt x="804" y="773"/>
                </a:lnTo>
                <a:lnTo>
                  <a:pt x="815" y="775"/>
                </a:lnTo>
                <a:lnTo>
                  <a:pt x="827" y="778"/>
                </a:lnTo>
                <a:lnTo>
                  <a:pt x="827" y="778"/>
                </a:lnTo>
                <a:lnTo>
                  <a:pt x="833" y="780"/>
                </a:lnTo>
                <a:lnTo>
                  <a:pt x="840" y="783"/>
                </a:lnTo>
                <a:lnTo>
                  <a:pt x="846" y="788"/>
                </a:lnTo>
                <a:lnTo>
                  <a:pt x="851" y="792"/>
                </a:lnTo>
                <a:lnTo>
                  <a:pt x="851" y="792"/>
                </a:lnTo>
                <a:lnTo>
                  <a:pt x="859" y="799"/>
                </a:lnTo>
                <a:lnTo>
                  <a:pt x="866" y="807"/>
                </a:lnTo>
                <a:lnTo>
                  <a:pt x="866" y="807"/>
                </a:lnTo>
                <a:lnTo>
                  <a:pt x="871" y="813"/>
                </a:lnTo>
                <a:lnTo>
                  <a:pt x="875" y="820"/>
                </a:lnTo>
                <a:lnTo>
                  <a:pt x="877" y="828"/>
                </a:lnTo>
                <a:lnTo>
                  <a:pt x="877" y="836"/>
                </a:lnTo>
                <a:lnTo>
                  <a:pt x="877" y="836"/>
                </a:lnTo>
                <a:lnTo>
                  <a:pt x="876" y="844"/>
                </a:lnTo>
                <a:lnTo>
                  <a:pt x="875" y="850"/>
                </a:lnTo>
                <a:lnTo>
                  <a:pt x="870" y="864"/>
                </a:lnTo>
                <a:lnTo>
                  <a:pt x="870" y="864"/>
                </a:lnTo>
                <a:lnTo>
                  <a:pt x="864" y="882"/>
                </a:lnTo>
                <a:lnTo>
                  <a:pt x="857" y="898"/>
                </a:lnTo>
                <a:lnTo>
                  <a:pt x="849" y="915"/>
                </a:lnTo>
                <a:lnTo>
                  <a:pt x="840" y="931"/>
                </a:lnTo>
                <a:lnTo>
                  <a:pt x="840" y="931"/>
                </a:lnTo>
                <a:lnTo>
                  <a:pt x="819" y="972"/>
                </a:lnTo>
                <a:lnTo>
                  <a:pt x="800" y="1014"/>
                </a:lnTo>
                <a:lnTo>
                  <a:pt x="800" y="1014"/>
                </a:lnTo>
                <a:lnTo>
                  <a:pt x="766" y="1084"/>
                </a:lnTo>
                <a:lnTo>
                  <a:pt x="766" y="1084"/>
                </a:lnTo>
                <a:lnTo>
                  <a:pt x="756" y="1102"/>
                </a:lnTo>
                <a:lnTo>
                  <a:pt x="748" y="1119"/>
                </a:lnTo>
                <a:lnTo>
                  <a:pt x="728" y="1153"/>
                </a:lnTo>
                <a:lnTo>
                  <a:pt x="728" y="1153"/>
                </a:lnTo>
                <a:lnTo>
                  <a:pt x="722" y="1162"/>
                </a:lnTo>
                <a:lnTo>
                  <a:pt x="714" y="1171"/>
                </a:lnTo>
                <a:lnTo>
                  <a:pt x="714" y="1171"/>
                </a:lnTo>
                <a:lnTo>
                  <a:pt x="705" y="1180"/>
                </a:lnTo>
                <a:lnTo>
                  <a:pt x="705" y="1180"/>
                </a:lnTo>
                <a:lnTo>
                  <a:pt x="705" y="1186"/>
                </a:lnTo>
                <a:lnTo>
                  <a:pt x="706" y="1189"/>
                </a:lnTo>
                <a:lnTo>
                  <a:pt x="706" y="1189"/>
                </a:lnTo>
                <a:lnTo>
                  <a:pt x="711" y="1203"/>
                </a:lnTo>
                <a:lnTo>
                  <a:pt x="711" y="1203"/>
                </a:lnTo>
                <a:lnTo>
                  <a:pt x="712" y="1208"/>
                </a:lnTo>
                <a:lnTo>
                  <a:pt x="713" y="1213"/>
                </a:lnTo>
                <a:lnTo>
                  <a:pt x="714" y="1225"/>
                </a:lnTo>
                <a:lnTo>
                  <a:pt x="714" y="1225"/>
                </a:lnTo>
                <a:lnTo>
                  <a:pt x="714" y="1227"/>
                </a:lnTo>
                <a:lnTo>
                  <a:pt x="713" y="1230"/>
                </a:lnTo>
                <a:lnTo>
                  <a:pt x="711" y="1234"/>
                </a:lnTo>
                <a:lnTo>
                  <a:pt x="711" y="1234"/>
                </a:lnTo>
                <a:lnTo>
                  <a:pt x="712" y="1237"/>
                </a:lnTo>
                <a:lnTo>
                  <a:pt x="713" y="1239"/>
                </a:lnTo>
                <a:lnTo>
                  <a:pt x="714" y="1241"/>
                </a:lnTo>
                <a:lnTo>
                  <a:pt x="716" y="1242"/>
                </a:lnTo>
                <a:lnTo>
                  <a:pt x="716" y="1242"/>
                </a:lnTo>
                <a:lnTo>
                  <a:pt x="732" y="1248"/>
                </a:lnTo>
                <a:lnTo>
                  <a:pt x="732" y="1248"/>
                </a:lnTo>
                <a:lnTo>
                  <a:pt x="735" y="1246"/>
                </a:lnTo>
                <a:lnTo>
                  <a:pt x="738" y="1245"/>
                </a:lnTo>
                <a:lnTo>
                  <a:pt x="745" y="1245"/>
                </a:lnTo>
                <a:lnTo>
                  <a:pt x="745" y="1245"/>
                </a:lnTo>
                <a:lnTo>
                  <a:pt x="755" y="1246"/>
                </a:lnTo>
                <a:lnTo>
                  <a:pt x="765" y="1248"/>
                </a:lnTo>
                <a:lnTo>
                  <a:pt x="765" y="1248"/>
                </a:lnTo>
                <a:lnTo>
                  <a:pt x="774" y="1249"/>
                </a:lnTo>
                <a:lnTo>
                  <a:pt x="774" y="1249"/>
                </a:lnTo>
                <a:lnTo>
                  <a:pt x="782" y="1249"/>
                </a:lnTo>
                <a:lnTo>
                  <a:pt x="782" y="1249"/>
                </a:lnTo>
                <a:lnTo>
                  <a:pt x="786" y="1251"/>
                </a:lnTo>
                <a:lnTo>
                  <a:pt x="790" y="1253"/>
                </a:lnTo>
                <a:lnTo>
                  <a:pt x="793" y="1256"/>
                </a:lnTo>
                <a:lnTo>
                  <a:pt x="795" y="1261"/>
                </a:lnTo>
                <a:lnTo>
                  <a:pt x="795" y="1261"/>
                </a:lnTo>
                <a:lnTo>
                  <a:pt x="796" y="1263"/>
                </a:lnTo>
                <a:lnTo>
                  <a:pt x="796" y="1263"/>
                </a:lnTo>
                <a:lnTo>
                  <a:pt x="800" y="1268"/>
                </a:lnTo>
                <a:lnTo>
                  <a:pt x="802" y="1273"/>
                </a:lnTo>
                <a:lnTo>
                  <a:pt x="804" y="1285"/>
                </a:lnTo>
                <a:lnTo>
                  <a:pt x="804" y="1285"/>
                </a:lnTo>
                <a:lnTo>
                  <a:pt x="805" y="1290"/>
                </a:lnTo>
                <a:lnTo>
                  <a:pt x="803" y="1294"/>
                </a:lnTo>
                <a:lnTo>
                  <a:pt x="801" y="1299"/>
                </a:lnTo>
                <a:lnTo>
                  <a:pt x="796" y="1302"/>
                </a:lnTo>
                <a:lnTo>
                  <a:pt x="796" y="1302"/>
                </a:lnTo>
                <a:lnTo>
                  <a:pt x="789" y="1306"/>
                </a:lnTo>
                <a:lnTo>
                  <a:pt x="782" y="1309"/>
                </a:lnTo>
                <a:lnTo>
                  <a:pt x="773" y="1310"/>
                </a:lnTo>
                <a:lnTo>
                  <a:pt x="765" y="1311"/>
                </a:lnTo>
                <a:lnTo>
                  <a:pt x="765" y="1311"/>
                </a:lnTo>
                <a:lnTo>
                  <a:pt x="763" y="1311"/>
                </a:lnTo>
                <a:lnTo>
                  <a:pt x="760" y="1311"/>
                </a:lnTo>
                <a:lnTo>
                  <a:pt x="760" y="1311"/>
                </a:lnTo>
                <a:lnTo>
                  <a:pt x="752" y="1313"/>
                </a:lnTo>
                <a:lnTo>
                  <a:pt x="746" y="1314"/>
                </a:lnTo>
                <a:lnTo>
                  <a:pt x="746" y="1314"/>
                </a:lnTo>
                <a:lnTo>
                  <a:pt x="738" y="1314"/>
                </a:lnTo>
                <a:lnTo>
                  <a:pt x="738" y="1314"/>
                </a:lnTo>
                <a:lnTo>
                  <a:pt x="732" y="1315"/>
                </a:lnTo>
                <a:lnTo>
                  <a:pt x="725" y="1315"/>
                </a:lnTo>
                <a:lnTo>
                  <a:pt x="725" y="1315"/>
                </a:lnTo>
                <a:lnTo>
                  <a:pt x="722" y="1315"/>
                </a:lnTo>
                <a:lnTo>
                  <a:pt x="717" y="1315"/>
                </a:lnTo>
                <a:lnTo>
                  <a:pt x="717" y="1315"/>
                </a:lnTo>
                <a:lnTo>
                  <a:pt x="710" y="1317"/>
                </a:lnTo>
                <a:lnTo>
                  <a:pt x="704" y="1315"/>
                </a:lnTo>
                <a:lnTo>
                  <a:pt x="704" y="1315"/>
                </a:lnTo>
                <a:lnTo>
                  <a:pt x="700" y="1314"/>
                </a:lnTo>
                <a:lnTo>
                  <a:pt x="697" y="1314"/>
                </a:lnTo>
                <a:lnTo>
                  <a:pt x="697" y="1314"/>
                </a:lnTo>
                <a:lnTo>
                  <a:pt x="692" y="1314"/>
                </a:lnTo>
                <a:lnTo>
                  <a:pt x="687" y="1314"/>
                </a:lnTo>
                <a:lnTo>
                  <a:pt x="680" y="1312"/>
                </a:lnTo>
                <a:lnTo>
                  <a:pt x="675" y="1310"/>
                </a:lnTo>
                <a:lnTo>
                  <a:pt x="675" y="1310"/>
                </a:lnTo>
                <a:lnTo>
                  <a:pt x="669" y="1310"/>
                </a:lnTo>
                <a:lnTo>
                  <a:pt x="669" y="1310"/>
                </a:lnTo>
                <a:lnTo>
                  <a:pt x="664" y="1309"/>
                </a:lnTo>
                <a:lnTo>
                  <a:pt x="664" y="1309"/>
                </a:lnTo>
                <a:lnTo>
                  <a:pt x="660" y="1306"/>
                </a:lnTo>
                <a:lnTo>
                  <a:pt x="657" y="1304"/>
                </a:lnTo>
                <a:lnTo>
                  <a:pt x="653" y="1302"/>
                </a:lnTo>
                <a:lnTo>
                  <a:pt x="649" y="1302"/>
                </a:lnTo>
                <a:lnTo>
                  <a:pt x="649" y="1302"/>
                </a:lnTo>
                <a:lnTo>
                  <a:pt x="641" y="1301"/>
                </a:lnTo>
                <a:lnTo>
                  <a:pt x="635" y="1303"/>
                </a:lnTo>
                <a:lnTo>
                  <a:pt x="635" y="1303"/>
                </a:lnTo>
                <a:lnTo>
                  <a:pt x="632" y="1312"/>
                </a:lnTo>
                <a:lnTo>
                  <a:pt x="632" y="1312"/>
                </a:lnTo>
                <a:lnTo>
                  <a:pt x="628" y="1323"/>
                </a:lnTo>
                <a:lnTo>
                  <a:pt x="622" y="1331"/>
                </a:lnTo>
                <a:lnTo>
                  <a:pt x="616" y="1340"/>
                </a:lnTo>
                <a:lnTo>
                  <a:pt x="609" y="1348"/>
                </a:lnTo>
                <a:lnTo>
                  <a:pt x="609" y="1348"/>
                </a:lnTo>
                <a:lnTo>
                  <a:pt x="608" y="1349"/>
                </a:lnTo>
                <a:lnTo>
                  <a:pt x="608" y="1349"/>
                </a:lnTo>
                <a:lnTo>
                  <a:pt x="590" y="1362"/>
                </a:lnTo>
                <a:lnTo>
                  <a:pt x="590" y="1362"/>
                </a:lnTo>
                <a:lnTo>
                  <a:pt x="572" y="1362"/>
                </a:lnTo>
                <a:lnTo>
                  <a:pt x="555" y="1364"/>
                </a:lnTo>
                <a:lnTo>
                  <a:pt x="555" y="1364"/>
                </a:lnTo>
                <a:lnTo>
                  <a:pt x="543" y="1365"/>
                </a:lnTo>
                <a:lnTo>
                  <a:pt x="533" y="1364"/>
                </a:lnTo>
                <a:lnTo>
                  <a:pt x="522" y="1363"/>
                </a:lnTo>
                <a:lnTo>
                  <a:pt x="512" y="1360"/>
                </a:lnTo>
                <a:lnTo>
                  <a:pt x="512" y="1360"/>
                </a:lnTo>
                <a:lnTo>
                  <a:pt x="450" y="1340"/>
                </a:lnTo>
                <a:lnTo>
                  <a:pt x="450" y="1340"/>
                </a:lnTo>
                <a:lnTo>
                  <a:pt x="422" y="1329"/>
                </a:lnTo>
                <a:lnTo>
                  <a:pt x="393" y="1319"/>
                </a:lnTo>
                <a:lnTo>
                  <a:pt x="393" y="1319"/>
                </a:lnTo>
                <a:lnTo>
                  <a:pt x="386" y="1315"/>
                </a:lnTo>
                <a:lnTo>
                  <a:pt x="376" y="1314"/>
                </a:lnTo>
                <a:lnTo>
                  <a:pt x="376" y="1314"/>
                </a:lnTo>
                <a:lnTo>
                  <a:pt x="317" y="1313"/>
                </a:lnTo>
                <a:lnTo>
                  <a:pt x="317" y="1313"/>
                </a:lnTo>
                <a:lnTo>
                  <a:pt x="289" y="1312"/>
                </a:lnTo>
                <a:lnTo>
                  <a:pt x="289" y="1312"/>
                </a:lnTo>
                <a:lnTo>
                  <a:pt x="262" y="1312"/>
                </a:lnTo>
                <a:lnTo>
                  <a:pt x="262" y="1312"/>
                </a:lnTo>
                <a:lnTo>
                  <a:pt x="216" y="1312"/>
                </a:lnTo>
                <a:lnTo>
                  <a:pt x="216" y="1312"/>
                </a:lnTo>
                <a:lnTo>
                  <a:pt x="202" y="1313"/>
                </a:lnTo>
                <a:lnTo>
                  <a:pt x="202" y="1313"/>
                </a:lnTo>
                <a:lnTo>
                  <a:pt x="192" y="1314"/>
                </a:lnTo>
                <a:lnTo>
                  <a:pt x="181" y="1315"/>
                </a:lnTo>
                <a:lnTo>
                  <a:pt x="171" y="1315"/>
                </a:lnTo>
                <a:lnTo>
                  <a:pt x="160" y="1313"/>
                </a:lnTo>
                <a:lnTo>
                  <a:pt x="160" y="1313"/>
                </a:lnTo>
                <a:lnTo>
                  <a:pt x="145" y="1310"/>
                </a:lnTo>
                <a:lnTo>
                  <a:pt x="145" y="1310"/>
                </a:lnTo>
                <a:lnTo>
                  <a:pt x="132" y="1309"/>
                </a:lnTo>
                <a:lnTo>
                  <a:pt x="132" y="1309"/>
                </a:lnTo>
                <a:lnTo>
                  <a:pt x="129" y="1309"/>
                </a:lnTo>
                <a:lnTo>
                  <a:pt x="129" y="1309"/>
                </a:lnTo>
                <a:lnTo>
                  <a:pt x="126" y="1308"/>
                </a:lnTo>
                <a:lnTo>
                  <a:pt x="125" y="1307"/>
                </a:lnTo>
                <a:lnTo>
                  <a:pt x="124" y="1306"/>
                </a:lnTo>
                <a:lnTo>
                  <a:pt x="123" y="1303"/>
                </a:lnTo>
                <a:lnTo>
                  <a:pt x="123" y="1303"/>
                </a:lnTo>
                <a:lnTo>
                  <a:pt x="124" y="1295"/>
                </a:lnTo>
                <a:lnTo>
                  <a:pt x="124" y="1295"/>
                </a:lnTo>
                <a:lnTo>
                  <a:pt x="124" y="1289"/>
                </a:lnTo>
                <a:lnTo>
                  <a:pt x="124" y="1286"/>
                </a:lnTo>
                <a:lnTo>
                  <a:pt x="122" y="1283"/>
                </a:lnTo>
                <a:lnTo>
                  <a:pt x="122" y="1283"/>
                </a:lnTo>
                <a:lnTo>
                  <a:pt x="121" y="1280"/>
                </a:lnTo>
                <a:lnTo>
                  <a:pt x="121" y="1275"/>
                </a:lnTo>
                <a:lnTo>
                  <a:pt x="121" y="1275"/>
                </a:lnTo>
                <a:lnTo>
                  <a:pt x="121" y="1269"/>
                </a:lnTo>
                <a:lnTo>
                  <a:pt x="121" y="1269"/>
                </a:lnTo>
                <a:lnTo>
                  <a:pt x="109" y="1268"/>
                </a:lnTo>
                <a:lnTo>
                  <a:pt x="109" y="1268"/>
                </a:lnTo>
                <a:lnTo>
                  <a:pt x="107" y="1271"/>
                </a:lnTo>
                <a:lnTo>
                  <a:pt x="105" y="1274"/>
                </a:lnTo>
                <a:lnTo>
                  <a:pt x="103" y="1277"/>
                </a:lnTo>
                <a:lnTo>
                  <a:pt x="101" y="1281"/>
                </a:lnTo>
                <a:lnTo>
                  <a:pt x="101" y="1281"/>
                </a:lnTo>
                <a:lnTo>
                  <a:pt x="96" y="1287"/>
                </a:lnTo>
                <a:lnTo>
                  <a:pt x="90" y="1294"/>
                </a:lnTo>
                <a:lnTo>
                  <a:pt x="90" y="1294"/>
                </a:lnTo>
                <a:lnTo>
                  <a:pt x="96" y="1303"/>
                </a:lnTo>
                <a:lnTo>
                  <a:pt x="101" y="1310"/>
                </a:lnTo>
                <a:lnTo>
                  <a:pt x="101" y="1310"/>
                </a:lnTo>
                <a:lnTo>
                  <a:pt x="108" y="1320"/>
                </a:lnTo>
                <a:lnTo>
                  <a:pt x="114" y="1329"/>
                </a:lnTo>
                <a:lnTo>
                  <a:pt x="114" y="1329"/>
                </a:lnTo>
                <a:lnTo>
                  <a:pt x="116" y="1333"/>
                </a:lnTo>
                <a:lnTo>
                  <a:pt x="116" y="1338"/>
                </a:lnTo>
                <a:lnTo>
                  <a:pt x="116" y="1342"/>
                </a:lnTo>
                <a:lnTo>
                  <a:pt x="115" y="1346"/>
                </a:lnTo>
                <a:lnTo>
                  <a:pt x="115" y="1346"/>
                </a:lnTo>
                <a:lnTo>
                  <a:pt x="114" y="1352"/>
                </a:lnTo>
                <a:lnTo>
                  <a:pt x="114" y="1352"/>
                </a:lnTo>
                <a:lnTo>
                  <a:pt x="113" y="1358"/>
                </a:lnTo>
                <a:lnTo>
                  <a:pt x="110" y="1364"/>
                </a:lnTo>
                <a:lnTo>
                  <a:pt x="107" y="1369"/>
                </a:lnTo>
                <a:lnTo>
                  <a:pt x="104" y="1375"/>
                </a:lnTo>
                <a:lnTo>
                  <a:pt x="104" y="1375"/>
                </a:lnTo>
                <a:lnTo>
                  <a:pt x="100" y="1379"/>
                </a:lnTo>
                <a:lnTo>
                  <a:pt x="94" y="1382"/>
                </a:lnTo>
                <a:lnTo>
                  <a:pt x="88" y="1384"/>
                </a:lnTo>
                <a:lnTo>
                  <a:pt x="81" y="1384"/>
                </a:lnTo>
                <a:lnTo>
                  <a:pt x="81" y="1384"/>
                </a:lnTo>
                <a:lnTo>
                  <a:pt x="67" y="1382"/>
                </a:lnTo>
                <a:lnTo>
                  <a:pt x="67" y="1382"/>
                </a:lnTo>
                <a:lnTo>
                  <a:pt x="50" y="1378"/>
                </a:lnTo>
                <a:lnTo>
                  <a:pt x="50" y="1378"/>
                </a:lnTo>
                <a:lnTo>
                  <a:pt x="46" y="1376"/>
                </a:lnTo>
                <a:lnTo>
                  <a:pt x="42" y="1373"/>
                </a:lnTo>
                <a:lnTo>
                  <a:pt x="42" y="1373"/>
                </a:lnTo>
                <a:lnTo>
                  <a:pt x="41" y="1370"/>
                </a:lnTo>
                <a:lnTo>
                  <a:pt x="39" y="1369"/>
                </a:lnTo>
                <a:lnTo>
                  <a:pt x="34" y="1368"/>
                </a:lnTo>
                <a:lnTo>
                  <a:pt x="34" y="1368"/>
                </a:lnTo>
                <a:lnTo>
                  <a:pt x="30" y="1367"/>
                </a:lnTo>
                <a:lnTo>
                  <a:pt x="26" y="1366"/>
                </a:lnTo>
                <a:lnTo>
                  <a:pt x="23" y="1363"/>
                </a:lnTo>
                <a:lnTo>
                  <a:pt x="21" y="1359"/>
                </a:lnTo>
                <a:lnTo>
                  <a:pt x="21" y="1359"/>
                </a:lnTo>
                <a:lnTo>
                  <a:pt x="19" y="1356"/>
                </a:lnTo>
                <a:lnTo>
                  <a:pt x="15" y="1354"/>
                </a:lnTo>
                <a:lnTo>
                  <a:pt x="15" y="1354"/>
                </a:lnTo>
                <a:lnTo>
                  <a:pt x="11" y="1350"/>
                </a:lnTo>
                <a:lnTo>
                  <a:pt x="9" y="1347"/>
                </a:lnTo>
                <a:lnTo>
                  <a:pt x="7" y="1344"/>
                </a:lnTo>
                <a:lnTo>
                  <a:pt x="6" y="1340"/>
                </a:lnTo>
                <a:lnTo>
                  <a:pt x="6" y="1340"/>
                </a:lnTo>
                <a:lnTo>
                  <a:pt x="6" y="1336"/>
                </a:lnTo>
                <a:lnTo>
                  <a:pt x="4" y="1332"/>
                </a:lnTo>
                <a:lnTo>
                  <a:pt x="4" y="1332"/>
                </a:lnTo>
                <a:lnTo>
                  <a:pt x="2" y="1329"/>
                </a:lnTo>
                <a:lnTo>
                  <a:pt x="0" y="1326"/>
                </a:lnTo>
                <a:lnTo>
                  <a:pt x="0" y="1322"/>
                </a:lnTo>
                <a:lnTo>
                  <a:pt x="0" y="1318"/>
                </a:lnTo>
                <a:lnTo>
                  <a:pt x="0" y="1318"/>
                </a:lnTo>
                <a:lnTo>
                  <a:pt x="0" y="1312"/>
                </a:lnTo>
                <a:lnTo>
                  <a:pt x="0" y="1306"/>
                </a:lnTo>
                <a:lnTo>
                  <a:pt x="0" y="1306"/>
                </a:lnTo>
                <a:lnTo>
                  <a:pt x="0" y="1299"/>
                </a:lnTo>
                <a:lnTo>
                  <a:pt x="0" y="1290"/>
                </a:lnTo>
                <a:lnTo>
                  <a:pt x="0" y="1290"/>
                </a:lnTo>
                <a:lnTo>
                  <a:pt x="1" y="1281"/>
                </a:lnTo>
                <a:lnTo>
                  <a:pt x="1" y="1281"/>
                </a:lnTo>
                <a:lnTo>
                  <a:pt x="2" y="1272"/>
                </a:lnTo>
                <a:lnTo>
                  <a:pt x="4" y="1269"/>
                </a:lnTo>
                <a:lnTo>
                  <a:pt x="6" y="1266"/>
                </a:lnTo>
                <a:lnTo>
                  <a:pt x="6" y="1266"/>
                </a:lnTo>
                <a:lnTo>
                  <a:pt x="8" y="1261"/>
                </a:lnTo>
                <a:lnTo>
                  <a:pt x="9" y="1254"/>
                </a:lnTo>
                <a:lnTo>
                  <a:pt x="9" y="1254"/>
                </a:lnTo>
                <a:lnTo>
                  <a:pt x="10" y="1214"/>
                </a:lnTo>
                <a:lnTo>
                  <a:pt x="10" y="1214"/>
                </a:lnTo>
                <a:lnTo>
                  <a:pt x="10" y="1210"/>
                </a:lnTo>
                <a:lnTo>
                  <a:pt x="10" y="1210"/>
                </a:lnTo>
                <a:lnTo>
                  <a:pt x="5" y="1207"/>
                </a:lnTo>
                <a:lnTo>
                  <a:pt x="5" y="1207"/>
                </a:lnTo>
                <a:lnTo>
                  <a:pt x="5" y="1204"/>
                </a:lnTo>
                <a:lnTo>
                  <a:pt x="5" y="1204"/>
                </a:lnTo>
                <a:lnTo>
                  <a:pt x="6" y="1197"/>
                </a:lnTo>
                <a:lnTo>
                  <a:pt x="5" y="1192"/>
                </a:lnTo>
                <a:lnTo>
                  <a:pt x="5" y="1192"/>
                </a:lnTo>
                <a:lnTo>
                  <a:pt x="5" y="1186"/>
                </a:lnTo>
                <a:lnTo>
                  <a:pt x="6" y="1179"/>
                </a:lnTo>
                <a:lnTo>
                  <a:pt x="6" y="1179"/>
                </a:lnTo>
                <a:lnTo>
                  <a:pt x="7" y="1175"/>
                </a:lnTo>
                <a:lnTo>
                  <a:pt x="6" y="1172"/>
                </a:lnTo>
                <a:lnTo>
                  <a:pt x="6" y="1172"/>
                </a:lnTo>
                <a:lnTo>
                  <a:pt x="5" y="1168"/>
                </a:lnTo>
                <a:lnTo>
                  <a:pt x="5" y="1165"/>
                </a:lnTo>
                <a:lnTo>
                  <a:pt x="7" y="1157"/>
                </a:lnTo>
                <a:lnTo>
                  <a:pt x="7" y="1157"/>
                </a:lnTo>
                <a:lnTo>
                  <a:pt x="7" y="1153"/>
                </a:lnTo>
                <a:lnTo>
                  <a:pt x="7" y="1149"/>
                </a:lnTo>
                <a:lnTo>
                  <a:pt x="7" y="1149"/>
                </a:lnTo>
                <a:lnTo>
                  <a:pt x="7" y="1144"/>
                </a:lnTo>
                <a:lnTo>
                  <a:pt x="7" y="1141"/>
                </a:lnTo>
                <a:lnTo>
                  <a:pt x="7" y="1141"/>
                </a:lnTo>
                <a:lnTo>
                  <a:pt x="11" y="1121"/>
                </a:lnTo>
                <a:lnTo>
                  <a:pt x="17" y="1101"/>
                </a:lnTo>
                <a:lnTo>
                  <a:pt x="17" y="1101"/>
                </a:lnTo>
                <a:lnTo>
                  <a:pt x="19" y="1095"/>
                </a:lnTo>
                <a:lnTo>
                  <a:pt x="22" y="1089"/>
                </a:lnTo>
                <a:lnTo>
                  <a:pt x="22" y="1089"/>
                </a:lnTo>
                <a:lnTo>
                  <a:pt x="27" y="1087"/>
                </a:lnTo>
                <a:lnTo>
                  <a:pt x="27" y="1087"/>
                </a:lnTo>
                <a:lnTo>
                  <a:pt x="40" y="1090"/>
                </a:lnTo>
                <a:lnTo>
                  <a:pt x="40" y="1090"/>
                </a:lnTo>
                <a:lnTo>
                  <a:pt x="52" y="1092"/>
                </a:lnTo>
                <a:lnTo>
                  <a:pt x="52" y="1092"/>
                </a:lnTo>
                <a:lnTo>
                  <a:pt x="57" y="1093"/>
                </a:lnTo>
                <a:lnTo>
                  <a:pt x="61" y="1095"/>
                </a:lnTo>
                <a:lnTo>
                  <a:pt x="61" y="1095"/>
                </a:lnTo>
                <a:lnTo>
                  <a:pt x="64" y="1096"/>
                </a:lnTo>
                <a:lnTo>
                  <a:pt x="67" y="1097"/>
                </a:lnTo>
                <a:lnTo>
                  <a:pt x="67" y="1097"/>
                </a:lnTo>
                <a:lnTo>
                  <a:pt x="85" y="1099"/>
                </a:lnTo>
                <a:lnTo>
                  <a:pt x="85" y="1099"/>
                </a:lnTo>
                <a:lnTo>
                  <a:pt x="98" y="1101"/>
                </a:lnTo>
                <a:lnTo>
                  <a:pt x="112" y="1101"/>
                </a:lnTo>
                <a:lnTo>
                  <a:pt x="112" y="1101"/>
                </a:lnTo>
                <a:lnTo>
                  <a:pt x="116" y="1102"/>
                </a:lnTo>
                <a:lnTo>
                  <a:pt x="118" y="1102"/>
                </a:lnTo>
                <a:lnTo>
                  <a:pt x="120" y="1103"/>
                </a:lnTo>
                <a:lnTo>
                  <a:pt x="120" y="1103"/>
                </a:lnTo>
                <a:lnTo>
                  <a:pt x="123" y="1110"/>
                </a:lnTo>
                <a:lnTo>
                  <a:pt x="123" y="1110"/>
                </a:lnTo>
                <a:lnTo>
                  <a:pt x="125" y="1110"/>
                </a:lnTo>
                <a:lnTo>
                  <a:pt x="126" y="1111"/>
                </a:lnTo>
                <a:lnTo>
                  <a:pt x="126" y="1111"/>
                </a:lnTo>
                <a:lnTo>
                  <a:pt x="132" y="1110"/>
                </a:lnTo>
                <a:lnTo>
                  <a:pt x="137" y="1111"/>
                </a:lnTo>
                <a:lnTo>
                  <a:pt x="147" y="1112"/>
                </a:lnTo>
                <a:lnTo>
                  <a:pt x="147" y="1112"/>
                </a:lnTo>
                <a:lnTo>
                  <a:pt x="152" y="1114"/>
                </a:lnTo>
                <a:lnTo>
                  <a:pt x="155" y="1115"/>
                </a:lnTo>
                <a:lnTo>
                  <a:pt x="155" y="1115"/>
                </a:lnTo>
                <a:lnTo>
                  <a:pt x="158" y="1116"/>
                </a:lnTo>
                <a:lnTo>
                  <a:pt x="161" y="1116"/>
                </a:lnTo>
                <a:lnTo>
                  <a:pt x="161" y="1116"/>
                </a:lnTo>
                <a:lnTo>
                  <a:pt x="170" y="1114"/>
                </a:lnTo>
                <a:lnTo>
                  <a:pt x="170" y="1114"/>
                </a:lnTo>
                <a:lnTo>
                  <a:pt x="173" y="1114"/>
                </a:lnTo>
                <a:lnTo>
                  <a:pt x="176" y="1114"/>
                </a:lnTo>
                <a:lnTo>
                  <a:pt x="179" y="1115"/>
                </a:lnTo>
                <a:lnTo>
                  <a:pt x="182" y="1117"/>
                </a:lnTo>
                <a:lnTo>
                  <a:pt x="182" y="1117"/>
                </a:lnTo>
                <a:lnTo>
                  <a:pt x="185" y="1119"/>
                </a:lnTo>
                <a:lnTo>
                  <a:pt x="189" y="1122"/>
                </a:lnTo>
                <a:lnTo>
                  <a:pt x="189" y="1122"/>
                </a:lnTo>
                <a:lnTo>
                  <a:pt x="192" y="1124"/>
                </a:lnTo>
                <a:lnTo>
                  <a:pt x="194" y="1127"/>
                </a:lnTo>
                <a:lnTo>
                  <a:pt x="200" y="1130"/>
                </a:lnTo>
                <a:lnTo>
                  <a:pt x="200" y="1130"/>
                </a:lnTo>
                <a:lnTo>
                  <a:pt x="216" y="1134"/>
                </a:lnTo>
                <a:lnTo>
                  <a:pt x="216" y="1134"/>
                </a:lnTo>
                <a:lnTo>
                  <a:pt x="239" y="1139"/>
                </a:lnTo>
                <a:lnTo>
                  <a:pt x="262" y="1144"/>
                </a:lnTo>
                <a:lnTo>
                  <a:pt x="262" y="1144"/>
                </a:lnTo>
                <a:lnTo>
                  <a:pt x="278" y="1147"/>
                </a:lnTo>
                <a:lnTo>
                  <a:pt x="293" y="1149"/>
                </a:lnTo>
                <a:lnTo>
                  <a:pt x="293" y="1149"/>
                </a:lnTo>
                <a:lnTo>
                  <a:pt x="304" y="1151"/>
                </a:lnTo>
                <a:lnTo>
                  <a:pt x="304" y="1151"/>
                </a:lnTo>
                <a:lnTo>
                  <a:pt x="315" y="1154"/>
                </a:lnTo>
                <a:lnTo>
                  <a:pt x="328" y="1156"/>
                </a:lnTo>
                <a:lnTo>
                  <a:pt x="328" y="1156"/>
                </a:lnTo>
                <a:lnTo>
                  <a:pt x="367" y="1162"/>
                </a:lnTo>
                <a:lnTo>
                  <a:pt x="367" y="1162"/>
                </a:lnTo>
                <a:lnTo>
                  <a:pt x="377" y="1165"/>
                </a:lnTo>
                <a:lnTo>
                  <a:pt x="377" y="1165"/>
                </a:lnTo>
                <a:lnTo>
                  <a:pt x="385" y="1166"/>
                </a:lnTo>
                <a:lnTo>
                  <a:pt x="392" y="1166"/>
                </a:lnTo>
                <a:lnTo>
                  <a:pt x="392" y="1166"/>
                </a:lnTo>
                <a:lnTo>
                  <a:pt x="398" y="1166"/>
                </a:lnTo>
                <a:lnTo>
                  <a:pt x="403" y="1168"/>
                </a:lnTo>
                <a:lnTo>
                  <a:pt x="403" y="1168"/>
                </a:lnTo>
                <a:lnTo>
                  <a:pt x="408" y="1170"/>
                </a:lnTo>
                <a:lnTo>
                  <a:pt x="408" y="1170"/>
                </a:lnTo>
                <a:lnTo>
                  <a:pt x="409" y="1168"/>
                </a:lnTo>
                <a:lnTo>
                  <a:pt x="408" y="1167"/>
                </a:lnTo>
                <a:lnTo>
                  <a:pt x="408" y="1167"/>
                </a:lnTo>
                <a:lnTo>
                  <a:pt x="400" y="1154"/>
                </a:lnTo>
                <a:lnTo>
                  <a:pt x="392" y="1140"/>
                </a:lnTo>
                <a:lnTo>
                  <a:pt x="384" y="1127"/>
                </a:lnTo>
                <a:lnTo>
                  <a:pt x="376" y="1114"/>
                </a:lnTo>
                <a:lnTo>
                  <a:pt x="376" y="1114"/>
                </a:lnTo>
                <a:lnTo>
                  <a:pt x="363" y="1094"/>
                </a:lnTo>
                <a:lnTo>
                  <a:pt x="363" y="1094"/>
                </a:lnTo>
                <a:lnTo>
                  <a:pt x="319" y="1035"/>
                </a:lnTo>
                <a:lnTo>
                  <a:pt x="319" y="1035"/>
                </a:lnTo>
                <a:lnTo>
                  <a:pt x="300" y="1010"/>
                </a:lnTo>
                <a:lnTo>
                  <a:pt x="300" y="1010"/>
                </a:lnTo>
                <a:lnTo>
                  <a:pt x="294" y="999"/>
                </a:lnTo>
                <a:lnTo>
                  <a:pt x="288" y="987"/>
                </a:lnTo>
                <a:lnTo>
                  <a:pt x="288" y="987"/>
                </a:lnTo>
                <a:lnTo>
                  <a:pt x="286" y="984"/>
                </a:lnTo>
                <a:lnTo>
                  <a:pt x="286" y="984"/>
                </a:lnTo>
                <a:lnTo>
                  <a:pt x="283" y="982"/>
                </a:lnTo>
                <a:lnTo>
                  <a:pt x="279" y="981"/>
                </a:lnTo>
                <a:lnTo>
                  <a:pt x="276" y="979"/>
                </a:lnTo>
                <a:lnTo>
                  <a:pt x="274" y="977"/>
                </a:lnTo>
                <a:lnTo>
                  <a:pt x="274" y="977"/>
                </a:lnTo>
                <a:lnTo>
                  <a:pt x="273" y="966"/>
                </a:lnTo>
                <a:lnTo>
                  <a:pt x="272" y="954"/>
                </a:lnTo>
                <a:lnTo>
                  <a:pt x="272" y="954"/>
                </a:lnTo>
                <a:lnTo>
                  <a:pt x="271" y="933"/>
                </a:lnTo>
                <a:lnTo>
                  <a:pt x="271" y="933"/>
                </a:lnTo>
                <a:lnTo>
                  <a:pt x="271" y="906"/>
                </a:lnTo>
                <a:lnTo>
                  <a:pt x="272" y="878"/>
                </a:lnTo>
                <a:lnTo>
                  <a:pt x="272" y="878"/>
                </a:lnTo>
                <a:lnTo>
                  <a:pt x="274" y="860"/>
                </a:lnTo>
                <a:lnTo>
                  <a:pt x="276" y="851"/>
                </a:lnTo>
                <a:lnTo>
                  <a:pt x="279" y="843"/>
                </a:lnTo>
                <a:lnTo>
                  <a:pt x="279" y="843"/>
                </a:lnTo>
                <a:lnTo>
                  <a:pt x="281" y="837"/>
                </a:lnTo>
                <a:lnTo>
                  <a:pt x="281" y="832"/>
                </a:lnTo>
                <a:lnTo>
                  <a:pt x="283" y="827"/>
                </a:lnTo>
                <a:lnTo>
                  <a:pt x="281" y="820"/>
                </a:lnTo>
                <a:lnTo>
                  <a:pt x="281" y="820"/>
                </a:lnTo>
                <a:lnTo>
                  <a:pt x="280" y="811"/>
                </a:lnTo>
                <a:lnTo>
                  <a:pt x="280" y="801"/>
                </a:lnTo>
                <a:lnTo>
                  <a:pt x="281" y="781"/>
                </a:lnTo>
                <a:lnTo>
                  <a:pt x="281" y="781"/>
                </a:lnTo>
                <a:lnTo>
                  <a:pt x="283" y="764"/>
                </a:lnTo>
                <a:lnTo>
                  <a:pt x="283" y="764"/>
                </a:lnTo>
                <a:lnTo>
                  <a:pt x="283" y="759"/>
                </a:lnTo>
                <a:lnTo>
                  <a:pt x="284" y="754"/>
                </a:lnTo>
                <a:lnTo>
                  <a:pt x="285" y="749"/>
                </a:lnTo>
                <a:lnTo>
                  <a:pt x="288" y="744"/>
                </a:lnTo>
                <a:lnTo>
                  <a:pt x="288" y="744"/>
                </a:lnTo>
                <a:lnTo>
                  <a:pt x="304" y="719"/>
                </a:lnTo>
                <a:lnTo>
                  <a:pt x="304" y="719"/>
                </a:lnTo>
                <a:lnTo>
                  <a:pt x="308" y="713"/>
                </a:lnTo>
                <a:lnTo>
                  <a:pt x="309" y="708"/>
                </a:lnTo>
                <a:lnTo>
                  <a:pt x="310" y="704"/>
                </a:lnTo>
                <a:lnTo>
                  <a:pt x="310" y="704"/>
                </a:lnTo>
                <a:lnTo>
                  <a:pt x="311" y="700"/>
                </a:lnTo>
                <a:lnTo>
                  <a:pt x="312" y="696"/>
                </a:lnTo>
                <a:lnTo>
                  <a:pt x="312" y="696"/>
                </a:lnTo>
                <a:lnTo>
                  <a:pt x="313" y="691"/>
                </a:lnTo>
                <a:lnTo>
                  <a:pt x="316" y="685"/>
                </a:lnTo>
                <a:lnTo>
                  <a:pt x="319" y="681"/>
                </a:lnTo>
                <a:lnTo>
                  <a:pt x="325" y="678"/>
                </a:lnTo>
                <a:lnTo>
                  <a:pt x="325" y="678"/>
                </a:lnTo>
                <a:lnTo>
                  <a:pt x="337" y="668"/>
                </a:lnTo>
                <a:lnTo>
                  <a:pt x="337" y="668"/>
                </a:lnTo>
                <a:lnTo>
                  <a:pt x="344" y="664"/>
                </a:lnTo>
                <a:lnTo>
                  <a:pt x="344" y="664"/>
                </a:lnTo>
                <a:lnTo>
                  <a:pt x="345" y="660"/>
                </a:lnTo>
                <a:lnTo>
                  <a:pt x="345" y="656"/>
                </a:lnTo>
                <a:lnTo>
                  <a:pt x="345" y="651"/>
                </a:lnTo>
                <a:lnTo>
                  <a:pt x="344" y="647"/>
                </a:lnTo>
                <a:lnTo>
                  <a:pt x="344" y="647"/>
                </a:lnTo>
                <a:lnTo>
                  <a:pt x="340" y="638"/>
                </a:lnTo>
                <a:lnTo>
                  <a:pt x="334" y="628"/>
                </a:lnTo>
                <a:lnTo>
                  <a:pt x="334" y="628"/>
                </a:lnTo>
                <a:lnTo>
                  <a:pt x="332" y="624"/>
                </a:lnTo>
                <a:lnTo>
                  <a:pt x="330" y="620"/>
                </a:lnTo>
                <a:lnTo>
                  <a:pt x="330" y="620"/>
                </a:lnTo>
                <a:lnTo>
                  <a:pt x="329" y="614"/>
                </a:lnTo>
                <a:lnTo>
                  <a:pt x="330" y="610"/>
                </a:lnTo>
                <a:lnTo>
                  <a:pt x="332" y="607"/>
                </a:lnTo>
                <a:lnTo>
                  <a:pt x="336" y="604"/>
                </a:lnTo>
                <a:lnTo>
                  <a:pt x="336" y="604"/>
                </a:lnTo>
                <a:lnTo>
                  <a:pt x="344" y="601"/>
                </a:lnTo>
                <a:lnTo>
                  <a:pt x="344" y="601"/>
                </a:lnTo>
                <a:lnTo>
                  <a:pt x="348" y="600"/>
                </a:lnTo>
                <a:lnTo>
                  <a:pt x="348" y="600"/>
                </a:lnTo>
                <a:lnTo>
                  <a:pt x="348" y="594"/>
                </a:lnTo>
                <a:lnTo>
                  <a:pt x="348" y="594"/>
                </a:lnTo>
                <a:lnTo>
                  <a:pt x="345" y="588"/>
                </a:lnTo>
                <a:lnTo>
                  <a:pt x="345" y="588"/>
                </a:lnTo>
                <a:lnTo>
                  <a:pt x="343" y="584"/>
                </a:lnTo>
                <a:lnTo>
                  <a:pt x="342" y="580"/>
                </a:lnTo>
                <a:lnTo>
                  <a:pt x="342" y="574"/>
                </a:lnTo>
                <a:lnTo>
                  <a:pt x="343" y="570"/>
                </a:lnTo>
                <a:lnTo>
                  <a:pt x="343" y="570"/>
                </a:lnTo>
                <a:lnTo>
                  <a:pt x="343" y="565"/>
                </a:lnTo>
                <a:lnTo>
                  <a:pt x="343" y="560"/>
                </a:lnTo>
                <a:lnTo>
                  <a:pt x="342" y="550"/>
                </a:lnTo>
                <a:lnTo>
                  <a:pt x="342" y="550"/>
                </a:lnTo>
                <a:lnTo>
                  <a:pt x="341" y="544"/>
                </a:lnTo>
                <a:lnTo>
                  <a:pt x="341" y="537"/>
                </a:lnTo>
                <a:lnTo>
                  <a:pt x="341" y="537"/>
                </a:lnTo>
                <a:lnTo>
                  <a:pt x="338" y="517"/>
                </a:lnTo>
                <a:lnTo>
                  <a:pt x="336" y="497"/>
                </a:lnTo>
                <a:lnTo>
                  <a:pt x="336" y="497"/>
                </a:lnTo>
                <a:lnTo>
                  <a:pt x="334" y="477"/>
                </a:lnTo>
                <a:lnTo>
                  <a:pt x="331" y="457"/>
                </a:lnTo>
                <a:lnTo>
                  <a:pt x="331" y="457"/>
                </a:lnTo>
                <a:lnTo>
                  <a:pt x="330" y="445"/>
                </a:lnTo>
                <a:lnTo>
                  <a:pt x="330" y="439"/>
                </a:lnTo>
                <a:lnTo>
                  <a:pt x="331" y="433"/>
                </a:lnTo>
                <a:lnTo>
                  <a:pt x="331" y="433"/>
                </a:lnTo>
                <a:lnTo>
                  <a:pt x="337" y="356"/>
                </a:lnTo>
                <a:lnTo>
                  <a:pt x="337" y="356"/>
                </a:lnTo>
                <a:lnTo>
                  <a:pt x="340" y="344"/>
                </a:lnTo>
                <a:lnTo>
                  <a:pt x="342" y="333"/>
                </a:lnTo>
                <a:lnTo>
                  <a:pt x="342" y="333"/>
                </a:lnTo>
                <a:lnTo>
                  <a:pt x="349" y="307"/>
                </a:lnTo>
                <a:lnTo>
                  <a:pt x="349" y="307"/>
                </a:lnTo>
                <a:lnTo>
                  <a:pt x="352" y="296"/>
                </a:lnTo>
                <a:lnTo>
                  <a:pt x="357" y="284"/>
                </a:lnTo>
                <a:lnTo>
                  <a:pt x="357" y="284"/>
                </a:lnTo>
                <a:lnTo>
                  <a:pt x="358" y="280"/>
                </a:lnTo>
                <a:lnTo>
                  <a:pt x="358" y="280"/>
                </a:lnTo>
                <a:close/>
                <a:moveTo>
                  <a:pt x="635" y="979"/>
                </a:moveTo>
                <a:lnTo>
                  <a:pt x="635" y="979"/>
                </a:lnTo>
                <a:lnTo>
                  <a:pt x="647" y="974"/>
                </a:lnTo>
                <a:lnTo>
                  <a:pt x="647" y="974"/>
                </a:lnTo>
                <a:lnTo>
                  <a:pt x="652" y="966"/>
                </a:lnTo>
                <a:lnTo>
                  <a:pt x="653" y="962"/>
                </a:lnTo>
                <a:lnTo>
                  <a:pt x="652" y="958"/>
                </a:lnTo>
                <a:lnTo>
                  <a:pt x="652" y="958"/>
                </a:lnTo>
                <a:lnTo>
                  <a:pt x="646" y="959"/>
                </a:lnTo>
                <a:lnTo>
                  <a:pt x="636" y="962"/>
                </a:lnTo>
                <a:lnTo>
                  <a:pt x="627" y="965"/>
                </a:lnTo>
                <a:lnTo>
                  <a:pt x="619" y="968"/>
                </a:lnTo>
                <a:lnTo>
                  <a:pt x="619" y="968"/>
                </a:lnTo>
                <a:lnTo>
                  <a:pt x="619" y="977"/>
                </a:lnTo>
                <a:lnTo>
                  <a:pt x="619" y="990"/>
                </a:lnTo>
                <a:lnTo>
                  <a:pt x="620" y="1004"/>
                </a:lnTo>
                <a:lnTo>
                  <a:pt x="621" y="1014"/>
                </a:lnTo>
                <a:lnTo>
                  <a:pt x="621" y="1014"/>
                </a:lnTo>
                <a:lnTo>
                  <a:pt x="623" y="1015"/>
                </a:lnTo>
                <a:lnTo>
                  <a:pt x="623" y="1015"/>
                </a:lnTo>
                <a:lnTo>
                  <a:pt x="626" y="1013"/>
                </a:lnTo>
                <a:lnTo>
                  <a:pt x="626" y="1013"/>
                </a:lnTo>
                <a:lnTo>
                  <a:pt x="633" y="999"/>
                </a:lnTo>
                <a:lnTo>
                  <a:pt x="633" y="999"/>
                </a:lnTo>
                <a:lnTo>
                  <a:pt x="635" y="995"/>
                </a:lnTo>
                <a:lnTo>
                  <a:pt x="635" y="990"/>
                </a:lnTo>
                <a:lnTo>
                  <a:pt x="635" y="990"/>
                </a:lnTo>
                <a:lnTo>
                  <a:pt x="634" y="985"/>
                </a:lnTo>
                <a:lnTo>
                  <a:pt x="635" y="979"/>
                </a:lnTo>
                <a:lnTo>
                  <a:pt x="635" y="979"/>
                </a:lnTo>
                <a:close/>
                <a:moveTo>
                  <a:pt x="127" y="1271"/>
                </a:moveTo>
                <a:lnTo>
                  <a:pt x="127" y="1271"/>
                </a:lnTo>
                <a:lnTo>
                  <a:pt x="126" y="1271"/>
                </a:lnTo>
                <a:lnTo>
                  <a:pt x="126" y="1271"/>
                </a:lnTo>
                <a:lnTo>
                  <a:pt x="126" y="1272"/>
                </a:lnTo>
                <a:lnTo>
                  <a:pt x="126" y="1272"/>
                </a:lnTo>
                <a:lnTo>
                  <a:pt x="127" y="1271"/>
                </a:lnTo>
                <a:lnTo>
                  <a:pt x="127" y="1271"/>
                </a:lnTo>
                <a:lnTo>
                  <a:pt x="127" y="1271"/>
                </a:lnTo>
                <a:lnTo>
                  <a:pt x="127" y="1271"/>
                </a:lnTo>
                <a:close/>
              </a:path>
            </a:pathLst>
          </a:custGeom>
          <a:solidFill>
            <a:srgbClr val="EDD55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914377"/>
            <a:endParaRPr lang="en-US" dirty="0">
              <a:solidFill>
                <a:prstClr val="white"/>
              </a:solidFill>
              <a:latin typeface="仓耳玄三M W05" panose="02020400000000000000" pitchFamily="18" charset="-122"/>
              <a:sym typeface="Helvetica Ligh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942765" y="2280754"/>
            <a:ext cx="146226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 </a:t>
            </a:r>
            <a:r>
              <a:rPr lang="en-AU" altLang="zh-CN" sz="4800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T</a:t>
            </a:r>
            <a:r>
              <a:rPr lang="zh-CN" altLang="en-US" sz="4800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ime</a:t>
            </a:r>
          </a:p>
        </p:txBody>
      </p:sp>
      <p:sp>
        <p:nvSpPr>
          <p:cNvPr id="3" name="矩形 2"/>
          <p:cNvSpPr/>
          <p:nvPr/>
        </p:nvSpPr>
        <p:spPr>
          <a:xfrm>
            <a:off x="4736814" y="3310775"/>
            <a:ext cx="4483920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AU" altLang="zh-CN" sz="4800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M</a:t>
            </a:r>
            <a:r>
              <a:rPr lang="zh-CN" altLang="en-US" sz="4800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ore experience</a:t>
            </a:r>
          </a:p>
        </p:txBody>
      </p:sp>
      <p:sp>
        <p:nvSpPr>
          <p:cNvPr id="10" name="矩形 9"/>
          <p:cNvSpPr/>
          <p:nvPr/>
        </p:nvSpPr>
        <p:spPr>
          <a:xfrm>
            <a:off x="3019786" y="4580871"/>
            <a:ext cx="8279831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AU" altLang="zh-CN" sz="4800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M</a:t>
            </a:r>
            <a:r>
              <a:rPr lang="zh-CN" altLang="en-US" sz="4800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ore quality Java programmer</a:t>
            </a:r>
            <a:r>
              <a:rPr lang="en-AU" altLang="zh-CN" sz="4800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s</a:t>
            </a:r>
            <a:endParaRPr lang="zh-CN" altLang="en-US" sz="4800" dirty="0">
              <a:solidFill>
                <a:srgbClr val="EDD558"/>
              </a:solidFill>
              <a:latin typeface="Eras Light ITC" panose="020B0402030504020804" pitchFamily="34" charset="0"/>
              <a:ea typeface="+mj-ea"/>
              <a:cs typeface="+mj-cs"/>
            </a:endParaRPr>
          </a:p>
        </p:txBody>
      </p:sp>
      <p:pic>
        <p:nvPicPr>
          <p:cNvPr id="7" name="Content Placeholder 8">
            <a:extLst>
              <a:ext uri="{FF2B5EF4-FFF2-40B4-BE49-F238E27FC236}">
                <a16:creationId xmlns:a16="http://schemas.microsoft.com/office/drawing/2014/main" id="{CBE6AEAB-4DAC-45C6-9202-D1E5CA6B2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id="{19FCE338-257E-4345-9DC5-4BF58CAAD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92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The Future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11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25176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  <a:t>Our Team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6630CFF-3D09-40AD-8559-5E3D14AAB3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4575342"/>
              </p:ext>
            </p:extLst>
          </p:nvPr>
        </p:nvGraphicFramePr>
        <p:xfrm>
          <a:off x="996696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E4BF7808-C1AF-48B1-ABEA-A8038F3451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447846"/>
              </p:ext>
            </p:extLst>
          </p:nvPr>
        </p:nvGraphicFramePr>
        <p:xfrm>
          <a:off x="6963529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CC2B9E57-E440-4FFB-9C40-B42F4FD162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8179365"/>
              </p:ext>
            </p:extLst>
          </p:nvPr>
        </p:nvGraphicFramePr>
        <p:xfrm>
          <a:off x="4618900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7787BE9D-F4E8-42F2-B6BC-3FCE46BC17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1289805"/>
              </p:ext>
            </p:extLst>
          </p:nvPr>
        </p:nvGraphicFramePr>
        <p:xfrm>
          <a:off x="2177397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37C7BB34-536F-415F-AE9B-01921BA4E2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3643399"/>
              </p:ext>
            </p:extLst>
          </p:nvPr>
        </p:nvGraphicFramePr>
        <p:xfrm>
          <a:off x="3397259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21" name="Diagram 20">
            <a:extLst>
              <a:ext uri="{FF2B5EF4-FFF2-40B4-BE49-F238E27FC236}">
                <a16:creationId xmlns:a16="http://schemas.microsoft.com/office/drawing/2014/main" id="{DCF87EAD-A24E-421D-9F1C-69970B5188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2901207"/>
              </p:ext>
            </p:extLst>
          </p:nvPr>
        </p:nvGraphicFramePr>
        <p:xfrm>
          <a:off x="5805370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  <p:graphicFrame>
        <p:nvGraphicFramePr>
          <p:cNvPr id="23" name="Diagram 22">
            <a:extLst>
              <a:ext uri="{FF2B5EF4-FFF2-40B4-BE49-F238E27FC236}">
                <a16:creationId xmlns:a16="http://schemas.microsoft.com/office/drawing/2014/main" id="{29747391-728A-4D39-B819-5F35DA3AF6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7060866"/>
              </p:ext>
            </p:extLst>
          </p:nvPr>
        </p:nvGraphicFramePr>
        <p:xfrm>
          <a:off x="8121689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3" r:lo="rId34" r:qs="rId35" r:cs="rId36"/>
          </a:graphicData>
        </a:graphic>
      </p:graphicFrame>
    </p:spTree>
    <p:extLst>
      <p:ext uri="{BB962C8B-B14F-4D97-AF65-F5344CB8AC3E}">
        <p14:creationId xmlns:p14="http://schemas.microsoft.com/office/powerpoint/2010/main" val="809203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50708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  <a:t>Our App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AC0DDA-4404-44E9-9F2B-8ABF6CAFDA1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316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0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4277" y="276621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6600" dirty="0" err="1">
                <a:solidFill>
                  <a:srgbClr val="EDD558"/>
                </a:solidFill>
                <a:latin typeface="Eras Light ITC" panose="020B0402030504020804" pitchFamily="34" charset="0"/>
              </a:rPr>
              <a:t>Walletech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0B3C95-B72E-43FD-987E-4522BCA1278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0"/>
            <a:ext cx="385762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AA7803-7460-4147-8072-A514D9936B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793" y="-1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165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16032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21536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ERL</a:t>
            </a:r>
            <a:b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</a:br>
            <a:r>
              <a:rPr lang="en-AU" sz="4900" dirty="0">
                <a:solidFill>
                  <a:srgbClr val="EDD558"/>
                </a:solidFill>
                <a:latin typeface="Eras Light ITC" panose="020B0402030504020804" pitchFamily="34" charset="0"/>
              </a:rPr>
              <a:t>Exchange Rate Lookup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0DFE95-3573-413B-B55D-487B354439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2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913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49" y="2766218"/>
            <a:ext cx="443301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LCI</a:t>
            </a:r>
            <a:br>
              <a:rPr lang="en-AU" sz="8000" dirty="0">
                <a:solidFill>
                  <a:srgbClr val="EDD558"/>
                </a:solidFill>
                <a:latin typeface="Eras Light ITC" panose="020B0402030504020804" pitchFamily="34" charset="0"/>
              </a:rPr>
            </a:br>
            <a:r>
              <a:rPr lang="en-AU" sz="4900" dirty="0">
                <a:solidFill>
                  <a:srgbClr val="EDD558"/>
                </a:solidFill>
                <a:latin typeface="Eras Light ITC" panose="020B0402030504020804" pitchFamily="34" charset="0"/>
              </a:rPr>
              <a:t>Local Cultural Information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365EBF-A846-433A-8AFB-740C3C0807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909" y="0"/>
            <a:ext cx="385762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0ABE38-5C0A-4A17-8DC2-9E7BE244B39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23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32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Demo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249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Issues and Risks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0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0535" y="2866379"/>
            <a:ext cx="11709271" cy="1311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AU" altLang="zh-CN" sz="4400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Our app was an internet based app, </a:t>
            </a:r>
          </a:p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AU" altLang="zh-CN" sz="4400" dirty="0">
                <a:solidFill>
                  <a:srgbClr val="EDD558"/>
                </a:solidFill>
                <a:latin typeface="Eras Light ITC" panose="020B0402030504020804" pitchFamily="34" charset="0"/>
                <a:ea typeface="+mj-ea"/>
                <a:cs typeface="+mj-cs"/>
              </a:rPr>
              <a:t>          but at times the internet was painfully slow</a:t>
            </a:r>
            <a:endParaRPr lang="zh-CN" altLang="en-US" sz="4400" dirty="0">
              <a:solidFill>
                <a:srgbClr val="EDD558"/>
              </a:solidFill>
              <a:latin typeface="Eras Light ITC" panose="020B0402030504020804" pitchFamily="34" charset="0"/>
              <a:ea typeface="+mj-ea"/>
              <a:cs typeface="+mj-cs"/>
            </a:endParaRPr>
          </a:p>
        </p:txBody>
      </p:sp>
      <p:grpSp>
        <p:nvGrpSpPr>
          <p:cNvPr id="7" name="Group 40"/>
          <p:cNvGrpSpPr/>
          <p:nvPr/>
        </p:nvGrpSpPr>
        <p:grpSpPr>
          <a:xfrm>
            <a:off x="735312" y="1278540"/>
            <a:ext cx="1076242" cy="1874408"/>
            <a:chOff x="5337517" y="2096768"/>
            <a:chExt cx="535057" cy="1077154"/>
          </a:xfrm>
          <a:solidFill>
            <a:srgbClr val="EDD558"/>
          </a:solidFill>
        </p:grpSpPr>
        <p:sp>
          <p:nvSpPr>
            <p:cNvPr id="8" name="Freeform 45"/>
            <p:cNvSpPr>
              <a:spLocks noEditPoints="1"/>
            </p:cNvSpPr>
            <p:nvPr/>
          </p:nvSpPr>
          <p:spPr bwMode="auto">
            <a:xfrm>
              <a:off x="5337517" y="2096768"/>
              <a:ext cx="508864" cy="1077154"/>
            </a:xfrm>
            <a:custGeom>
              <a:avLst/>
              <a:gdLst>
                <a:gd name="T0" fmla="*/ 37 w 882"/>
                <a:gd name="T1" fmla="*/ 952 h 1867"/>
                <a:gd name="T2" fmla="*/ 148 w 882"/>
                <a:gd name="T3" fmla="*/ 1180 h 1867"/>
                <a:gd name="T4" fmla="*/ 243 w 882"/>
                <a:gd name="T5" fmla="*/ 1525 h 1867"/>
                <a:gd name="T6" fmla="*/ 192 w 882"/>
                <a:gd name="T7" fmla="*/ 1625 h 1867"/>
                <a:gd name="T8" fmla="*/ 151 w 882"/>
                <a:gd name="T9" fmla="*/ 1732 h 1867"/>
                <a:gd name="T10" fmla="*/ 161 w 882"/>
                <a:gd name="T11" fmla="*/ 1803 h 1867"/>
                <a:gd name="T12" fmla="*/ 262 w 882"/>
                <a:gd name="T13" fmla="*/ 1856 h 1867"/>
                <a:gd name="T14" fmla="*/ 249 w 882"/>
                <a:gd name="T15" fmla="*/ 1756 h 1867"/>
                <a:gd name="T16" fmla="*/ 317 w 882"/>
                <a:gd name="T17" fmla="*/ 1738 h 1867"/>
                <a:gd name="T18" fmla="*/ 320 w 882"/>
                <a:gd name="T19" fmla="*/ 1862 h 1867"/>
                <a:gd name="T20" fmla="*/ 414 w 882"/>
                <a:gd name="T21" fmla="*/ 1827 h 1867"/>
                <a:gd name="T22" fmla="*/ 408 w 882"/>
                <a:gd name="T23" fmla="*/ 1733 h 1867"/>
                <a:gd name="T24" fmla="*/ 402 w 882"/>
                <a:gd name="T25" fmla="*/ 1614 h 1867"/>
                <a:gd name="T26" fmla="*/ 390 w 882"/>
                <a:gd name="T27" fmla="*/ 1505 h 1867"/>
                <a:gd name="T28" fmla="*/ 461 w 882"/>
                <a:gd name="T29" fmla="*/ 1380 h 1867"/>
                <a:gd name="T30" fmla="*/ 473 w 882"/>
                <a:gd name="T31" fmla="*/ 1292 h 1867"/>
                <a:gd name="T32" fmla="*/ 493 w 882"/>
                <a:gd name="T33" fmla="*/ 1121 h 1867"/>
                <a:gd name="T34" fmla="*/ 488 w 882"/>
                <a:gd name="T35" fmla="*/ 1008 h 1867"/>
                <a:gd name="T36" fmla="*/ 492 w 882"/>
                <a:gd name="T37" fmla="*/ 920 h 1867"/>
                <a:gd name="T38" fmla="*/ 465 w 882"/>
                <a:gd name="T39" fmla="*/ 744 h 1867"/>
                <a:gd name="T40" fmla="*/ 507 w 882"/>
                <a:gd name="T41" fmla="*/ 672 h 1867"/>
                <a:gd name="T42" fmla="*/ 622 w 882"/>
                <a:gd name="T43" fmla="*/ 672 h 1867"/>
                <a:gd name="T44" fmla="*/ 730 w 882"/>
                <a:gd name="T45" fmla="*/ 564 h 1867"/>
                <a:gd name="T46" fmla="*/ 742 w 882"/>
                <a:gd name="T47" fmla="*/ 491 h 1867"/>
                <a:gd name="T48" fmla="*/ 853 w 882"/>
                <a:gd name="T49" fmla="*/ 438 h 1867"/>
                <a:gd name="T50" fmla="*/ 866 w 882"/>
                <a:gd name="T51" fmla="*/ 398 h 1867"/>
                <a:gd name="T52" fmla="*/ 788 w 882"/>
                <a:gd name="T53" fmla="*/ 433 h 1867"/>
                <a:gd name="T54" fmla="*/ 749 w 882"/>
                <a:gd name="T55" fmla="*/ 429 h 1867"/>
                <a:gd name="T56" fmla="*/ 708 w 882"/>
                <a:gd name="T57" fmla="*/ 461 h 1867"/>
                <a:gd name="T58" fmla="*/ 613 w 882"/>
                <a:gd name="T59" fmla="*/ 540 h 1867"/>
                <a:gd name="T60" fmla="*/ 571 w 882"/>
                <a:gd name="T61" fmla="*/ 588 h 1867"/>
                <a:gd name="T62" fmla="*/ 527 w 882"/>
                <a:gd name="T63" fmla="*/ 512 h 1867"/>
                <a:gd name="T64" fmla="*/ 488 w 882"/>
                <a:gd name="T65" fmla="*/ 385 h 1867"/>
                <a:gd name="T66" fmla="*/ 384 w 882"/>
                <a:gd name="T67" fmla="*/ 341 h 1867"/>
                <a:gd name="T68" fmla="*/ 341 w 882"/>
                <a:gd name="T69" fmla="*/ 329 h 1867"/>
                <a:gd name="T70" fmla="*/ 316 w 882"/>
                <a:gd name="T71" fmla="*/ 483 h 1867"/>
                <a:gd name="T72" fmla="*/ 298 w 882"/>
                <a:gd name="T73" fmla="*/ 335 h 1867"/>
                <a:gd name="T74" fmla="*/ 330 w 882"/>
                <a:gd name="T75" fmla="*/ 256 h 1867"/>
                <a:gd name="T76" fmla="*/ 369 w 882"/>
                <a:gd name="T77" fmla="*/ 160 h 1867"/>
                <a:gd name="T78" fmla="*/ 374 w 882"/>
                <a:gd name="T79" fmla="*/ 108 h 1867"/>
                <a:gd name="T80" fmla="*/ 377 w 882"/>
                <a:gd name="T81" fmla="*/ 81 h 1867"/>
                <a:gd name="T82" fmla="*/ 359 w 882"/>
                <a:gd name="T83" fmla="*/ 45 h 1867"/>
                <a:gd name="T84" fmla="*/ 343 w 882"/>
                <a:gd name="T85" fmla="*/ 31 h 1867"/>
                <a:gd name="T86" fmla="*/ 321 w 882"/>
                <a:gd name="T87" fmla="*/ 13 h 1867"/>
                <a:gd name="T88" fmla="*/ 293 w 882"/>
                <a:gd name="T89" fmla="*/ 7 h 1867"/>
                <a:gd name="T90" fmla="*/ 268 w 882"/>
                <a:gd name="T91" fmla="*/ 18 h 1867"/>
                <a:gd name="T92" fmla="*/ 216 w 882"/>
                <a:gd name="T93" fmla="*/ 36 h 1867"/>
                <a:gd name="T94" fmla="*/ 201 w 882"/>
                <a:gd name="T95" fmla="*/ 59 h 1867"/>
                <a:gd name="T96" fmla="*/ 183 w 882"/>
                <a:gd name="T97" fmla="*/ 97 h 1867"/>
                <a:gd name="T98" fmla="*/ 183 w 882"/>
                <a:gd name="T99" fmla="*/ 175 h 1867"/>
                <a:gd name="T100" fmla="*/ 205 w 882"/>
                <a:gd name="T101" fmla="*/ 268 h 1867"/>
                <a:gd name="T102" fmla="*/ 248 w 882"/>
                <a:gd name="T103" fmla="*/ 335 h 1867"/>
                <a:gd name="T104" fmla="*/ 243 w 882"/>
                <a:gd name="T105" fmla="*/ 548 h 1867"/>
                <a:gd name="T106" fmla="*/ 174 w 882"/>
                <a:gd name="T107" fmla="*/ 312 h 1867"/>
                <a:gd name="T108" fmla="*/ 27 w 882"/>
                <a:gd name="T109" fmla="*/ 382 h 1867"/>
                <a:gd name="T110" fmla="*/ 20 w 882"/>
                <a:gd name="T111" fmla="*/ 535 h 1867"/>
                <a:gd name="T112" fmla="*/ 11 w 882"/>
                <a:gd name="T113" fmla="*/ 666 h 1867"/>
                <a:gd name="T114" fmla="*/ 0 w 882"/>
                <a:gd name="T115" fmla="*/ 774 h 1867"/>
                <a:gd name="T116" fmla="*/ 332 w 882"/>
                <a:gd name="T117" fmla="*/ 1266 h 1867"/>
                <a:gd name="T118" fmla="*/ 98 w 882"/>
                <a:gd name="T119" fmla="*/ 713 h 1867"/>
                <a:gd name="T120" fmla="*/ 100 w 882"/>
                <a:gd name="T121" fmla="*/ 781 h 1867"/>
                <a:gd name="T122" fmla="*/ 98 w 882"/>
                <a:gd name="T123" fmla="*/ 858 h 1867"/>
                <a:gd name="T124" fmla="*/ 92 w 882"/>
                <a:gd name="T125" fmla="*/ 838 h 1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82" h="1867">
                  <a:moveTo>
                    <a:pt x="4" y="791"/>
                  </a:moveTo>
                  <a:lnTo>
                    <a:pt x="4" y="791"/>
                  </a:lnTo>
                  <a:lnTo>
                    <a:pt x="6" y="797"/>
                  </a:lnTo>
                  <a:lnTo>
                    <a:pt x="8" y="804"/>
                  </a:lnTo>
                  <a:lnTo>
                    <a:pt x="9" y="817"/>
                  </a:lnTo>
                  <a:lnTo>
                    <a:pt x="9" y="817"/>
                  </a:lnTo>
                  <a:lnTo>
                    <a:pt x="11" y="843"/>
                  </a:lnTo>
                  <a:lnTo>
                    <a:pt x="14" y="868"/>
                  </a:lnTo>
                  <a:lnTo>
                    <a:pt x="14" y="868"/>
                  </a:lnTo>
                  <a:lnTo>
                    <a:pt x="21" y="905"/>
                  </a:lnTo>
                  <a:lnTo>
                    <a:pt x="29" y="944"/>
                  </a:lnTo>
                  <a:lnTo>
                    <a:pt x="29" y="944"/>
                  </a:lnTo>
                  <a:lnTo>
                    <a:pt x="31" y="947"/>
                  </a:lnTo>
                  <a:lnTo>
                    <a:pt x="34" y="950"/>
                  </a:lnTo>
                  <a:lnTo>
                    <a:pt x="34" y="950"/>
                  </a:lnTo>
                  <a:lnTo>
                    <a:pt x="37" y="952"/>
                  </a:lnTo>
                  <a:lnTo>
                    <a:pt x="42" y="955"/>
                  </a:lnTo>
                  <a:lnTo>
                    <a:pt x="52" y="956"/>
                  </a:lnTo>
                  <a:lnTo>
                    <a:pt x="52" y="956"/>
                  </a:lnTo>
                  <a:lnTo>
                    <a:pt x="60" y="956"/>
                  </a:lnTo>
                  <a:lnTo>
                    <a:pt x="60" y="956"/>
                  </a:lnTo>
                  <a:lnTo>
                    <a:pt x="88" y="990"/>
                  </a:lnTo>
                  <a:lnTo>
                    <a:pt x="88" y="990"/>
                  </a:lnTo>
                  <a:lnTo>
                    <a:pt x="92" y="996"/>
                  </a:lnTo>
                  <a:lnTo>
                    <a:pt x="96" y="1001"/>
                  </a:lnTo>
                  <a:lnTo>
                    <a:pt x="99" y="1014"/>
                  </a:lnTo>
                  <a:lnTo>
                    <a:pt x="99" y="1014"/>
                  </a:lnTo>
                  <a:lnTo>
                    <a:pt x="108" y="1051"/>
                  </a:lnTo>
                  <a:lnTo>
                    <a:pt x="108" y="1051"/>
                  </a:lnTo>
                  <a:lnTo>
                    <a:pt x="129" y="1123"/>
                  </a:lnTo>
                  <a:lnTo>
                    <a:pt x="129" y="1123"/>
                  </a:lnTo>
                  <a:lnTo>
                    <a:pt x="148" y="1180"/>
                  </a:lnTo>
                  <a:lnTo>
                    <a:pt x="148" y="1180"/>
                  </a:lnTo>
                  <a:lnTo>
                    <a:pt x="164" y="1231"/>
                  </a:lnTo>
                  <a:lnTo>
                    <a:pt x="164" y="1231"/>
                  </a:lnTo>
                  <a:lnTo>
                    <a:pt x="186" y="1299"/>
                  </a:lnTo>
                  <a:lnTo>
                    <a:pt x="186" y="1299"/>
                  </a:lnTo>
                  <a:lnTo>
                    <a:pt x="196" y="1332"/>
                  </a:lnTo>
                  <a:lnTo>
                    <a:pt x="205" y="1364"/>
                  </a:lnTo>
                  <a:lnTo>
                    <a:pt x="205" y="1364"/>
                  </a:lnTo>
                  <a:lnTo>
                    <a:pt x="218" y="1416"/>
                  </a:lnTo>
                  <a:lnTo>
                    <a:pt x="218" y="1416"/>
                  </a:lnTo>
                  <a:lnTo>
                    <a:pt x="227" y="1458"/>
                  </a:lnTo>
                  <a:lnTo>
                    <a:pt x="227" y="1458"/>
                  </a:lnTo>
                  <a:lnTo>
                    <a:pt x="234" y="1489"/>
                  </a:lnTo>
                  <a:lnTo>
                    <a:pt x="234" y="1489"/>
                  </a:lnTo>
                  <a:lnTo>
                    <a:pt x="243" y="1525"/>
                  </a:lnTo>
                  <a:lnTo>
                    <a:pt x="243" y="1525"/>
                  </a:lnTo>
                  <a:lnTo>
                    <a:pt x="244" y="1527"/>
                  </a:lnTo>
                  <a:lnTo>
                    <a:pt x="243" y="1529"/>
                  </a:lnTo>
                  <a:lnTo>
                    <a:pt x="243" y="1529"/>
                  </a:lnTo>
                  <a:lnTo>
                    <a:pt x="229" y="1549"/>
                  </a:lnTo>
                  <a:lnTo>
                    <a:pt x="229" y="1549"/>
                  </a:lnTo>
                  <a:lnTo>
                    <a:pt x="219" y="1561"/>
                  </a:lnTo>
                  <a:lnTo>
                    <a:pt x="211" y="1575"/>
                  </a:lnTo>
                  <a:lnTo>
                    <a:pt x="211" y="1575"/>
                  </a:lnTo>
                  <a:lnTo>
                    <a:pt x="208" y="1581"/>
                  </a:lnTo>
                  <a:lnTo>
                    <a:pt x="207" y="1587"/>
                  </a:lnTo>
                  <a:lnTo>
                    <a:pt x="207" y="1587"/>
                  </a:lnTo>
                  <a:lnTo>
                    <a:pt x="196" y="1622"/>
                  </a:lnTo>
                  <a:lnTo>
                    <a:pt x="196" y="1622"/>
                  </a:lnTo>
                  <a:lnTo>
                    <a:pt x="195" y="1624"/>
                  </a:lnTo>
                  <a:lnTo>
                    <a:pt x="192" y="1625"/>
                  </a:lnTo>
                  <a:lnTo>
                    <a:pt x="192" y="1625"/>
                  </a:lnTo>
                  <a:lnTo>
                    <a:pt x="187" y="1627"/>
                  </a:lnTo>
                  <a:lnTo>
                    <a:pt x="182" y="1630"/>
                  </a:lnTo>
                  <a:lnTo>
                    <a:pt x="182" y="1630"/>
                  </a:lnTo>
                  <a:lnTo>
                    <a:pt x="176" y="1635"/>
                  </a:lnTo>
                  <a:lnTo>
                    <a:pt x="170" y="1640"/>
                  </a:lnTo>
                  <a:lnTo>
                    <a:pt x="170" y="1640"/>
                  </a:lnTo>
                  <a:lnTo>
                    <a:pt x="161" y="1649"/>
                  </a:lnTo>
                  <a:lnTo>
                    <a:pt x="154" y="1658"/>
                  </a:lnTo>
                  <a:lnTo>
                    <a:pt x="140" y="1679"/>
                  </a:lnTo>
                  <a:lnTo>
                    <a:pt x="140" y="1679"/>
                  </a:lnTo>
                  <a:lnTo>
                    <a:pt x="139" y="1684"/>
                  </a:lnTo>
                  <a:lnTo>
                    <a:pt x="139" y="1689"/>
                  </a:lnTo>
                  <a:lnTo>
                    <a:pt x="140" y="1699"/>
                  </a:lnTo>
                  <a:lnTo>
                    <a:pt x="140" y="1699"/>
                  </a:lnTo>
                  <a:lnTo>
                    <a:pt x="146" y="1716"/>
                  </a:lnTo>
                  <a:lnTo>
                    <a:pt x="151" y="1732"/>
                  </a:lnTo>
                  <a:lnTo>
                    <a:pt x="151" y="1732"/>
                  </a:lnTo>
                  <a:lnTo>
                    <a:pt x="153" y="1734"/>
                  </a:lnTo>
                  <a:lnTo>
                    <a:pt x="154" y="1736"/>
                  </a:lnTo>
                  <a:lnTo>
                    <a:pt x="156" y="1736"/>
                  </a:lnTo>
                  <a:lnTo>
                    <a:pt x="159" y="1734"/>
                  </a:lnTo>
                  <a:lnTo>
                    <a:pt x="159" y="1734"/>
                  </a:lnTo>
                  <a:lnTo>
                    <a:pt x="165" y="1733"/>
                  </a:lnTo>
                  <a:lnTo>
                    <a:pt x="165" y="1733"/>
                  </a:lnTo>
                  <a:lnTo>
                    <a:pt x="167" y="1746"/>
                  </a:lnTo>
                  <a:lnTo>
                    <a:pt x="169" y="1758"/>
                  </a:lnTo>
                  <a:lnTo>
                    <a:pt x="167" y="1770"/>
                  </a:lnTo>
                  <a:lnTo>
                    <a:pt x="165" y="1784"/>
                  </a:lnTo>
                  <a:lnTo>
                    <a:pt x="165" y="1784"/>
                  </a:lnTo>
                  <a:lnTo>
                    <a:pt x="164" y="1794"/>
                  </a:lnTo>
                  <a:lnTo>
                    <a:pt x="161" y="1803"/>
                  </a:lnTo>
                  <a:lnTo>
                    <a:pt x="161" y="1803"/>
                  </a:lnTo>
                  <a:lnTo>
                    <a:pt x="161" y="1813"/>
                  </a:lnTo>
                  <a:lnTo>
                    <a:pt x="164" y="1821"/>
                  </a:lnTo>
                  <a:lnTo>
                    <a:pt x="167" y="1830"/>
                  </a:lnTo>
                  <a:lnTo>
                    <a:pt x="174" y="1837"/>
                  </a:lnTo>
                  <a:lnTo>
                    <a:pt x="174" y="1837"/>
                  </a:lnTo>
                  <a:lnTo>
                    <a:pt x="181" y="1845"/>
                  </a:lnTo>
                  <a:lnTo>
                    <a:pt x="188" y="1851"/>
                  </a:lnTo>
                  <a:lnTo>
                    <a:pt x="198" y="1856"/>
                  </a:lnTo>
                  <a:lnTo>
                    <a:pt x="208" y="1858"/>
                  </a:lnTo>
                  <a:lnTo>
                    <a:pt x="208" y="1858"/>
                  </a:lnTo>
                  <a:lnTo>
                    <a:pt x="221" y="1860"/>
                  </a:lnTo>
                  <a:lnTo>
                    <a:pt x="234" y="1860"/>
                  </a:lnTo>
                  <a:lnTo>
                    <a:pt x="234" y="1860"/>
                  </a:lnTo>
                  <a:lnTo>
                    <a:pt x="248" y="1857"/>
                  </a:lnTo>
                  <a:lnTo>
                    <a:pt x="262" y="1856"/>
                  </a:lnTo>
                  <a:lnTo>
                    <a:pt x="262" y="1856"/>
                  </a:lnTo>
                  <a:lnTo>
                    <a:pt x="273" y="1853"/>
                  </a:lnTo>
                  <a:lnTo>
                    <a:pt x="273" y="1853"/>
                  </a:lnTo>
                  <a:lnTo>
                    <a:pt x="275" y="1851"/>
                  </a:lnTo>
                  <a:lnTo>
                    <a:pt x="276" y="1847"/>
                  </a:lnTo>
                  <a:lnTo>
                    <a:pt x="278" y="1844"/>
                  </a:lnTo>
                  <a:lnTo>
                    <a:pt x="276" y="1840"/>
                  </a:lnTo>
                  <a:lnTo>
                    <a:pt x="276" y="1840"/>
                  </a:lnTo>
                  <a:lnTo>
                    <a:pt x="267" y="1815"/>
                  </a:lnTo>
                  <a:lnTo>
                    <a:pt x="267" y="1815"/>
                  </a:lnTo>
                  <a:lnTo>
                    <a:pt x="260" y="1798"/>
                  </a:lnTo>
                  <a:lnTo>
                    <a:pt x="254" y="1780"/>
                  </a:lnTo>
                  <a:lnTo>
                    <a:pt x="254" y="1780"/>
                  </a:lnTo>
                  <a:lnTo>
                    <a:pt x="252" y="1770"/>
                  </a:lnTo>
                  <a:lnTo>
                    <a:pt x="250" y="1761"/>
                  </a:lnTo>
                  <a:lnTo>
                    <a:pt x="250" y="1761"/>
                  </a:lnTo>
                  <a:lnTo>
                    <a:pt x="249" y="1756"/>
                  </a:lnTo>
                  <a:lnTo>
                    <a:pt x="249" y="1752"/>
                  </a:lnTo>
                  <a:lnTo>
                    <a:pt x="252" y="1744"/>
                  </a:lnTo>
                  <a:lnTo>
                    <a:pt x="258" y="1731"/>
                  </a:lnTo>
                  <a:lnTo>
                    <a:pt x="258" y="1731"/>
                  </a:lnTo>
                  <a:lnTo>
                    <a:pt x="260" y="1725"/>
                  </a:lnTo>
                  <a:lnTo>
                    <a:pt x="265" y="1718"/>
                  </a:lnTo>
                  <a:lnTo>
                    <a:pt x="265" y="1718"/>
                  </a:lnTo>
                  <a:lnTo>
                    <a:pt x="286" y="1692"/>
                  </a:lnTo>
                  <a:lnTo>
                    <a:pt x="286" y="1692"/>
                  </a:lnTo>
                  <a:lnTo>
                    <a:pt x="289" y="1691"/>
                  </a:lnTo>
                  <a:lnTo>
                    <a:pt x="289" y="1691"/>
                  </a:lnTo>
                  <a:lnTo>
                    <a:pt x="295" y="1706"/>
                  </a:lnTo>
                  <a:lnTo>
                    <a:pt x="302" y="1720"/>
                  </a:lnTo>
                  <a:lnTo>
                    <a:pt x="306" y="1726"/>
                  </a:lnTo>
                  <a:lnTo>
                    <a:pt x="311" y="1733"/>
                  </a:lnTo>
                  <a:lnTo>
                    <a:pt x="317" y="1738"/>
                  </a:lnTo>
                  <a:lnTo>
                    <a:pt x="324" y="1743"/>
                  </a:lnTo>
                  <a:lnTo>
                    <a:pt x="324" y="1743"/>
                  </a:lnTo>
                  <a:lnTo>
                    <a:pt x="324" y="1752"/>
                  </a:lnTo>
                  <a:lnTo>
                    <a:pt x="322" y="1761"/>
                  </a:lnTo>
                  <a:lnTo>
                    <a:pt x="316" y="1778"/>
                  </a:lnTo>
                  <a:lnTo>
                    <a:pt x="316" y="1778"/>
                  </a:lnTo>
                  <a:lnTo>
                    <a:pt x="307" y="1822"/>
                  </a:lnTo>
                  <a:lnTo>
                    <a:pt x="307" y="1822"/>
                  </a:lnTo>
                  <a:lnTo>
                    <a:pt x="305" y="1835"/>
                  </a:lnTo>
                  <a:lnTo>
                    <a:pt x="305" y="1835"/>
                  </a:lnTo>
                  <a:lnTo>
                    <a:pt x="306" y="1841"/>
                  </a:lnTo>
                  <a:lnTo>
                    <a:pt x="307" y="1846"/>
                  </a:lnTo>
                  <a:lnTo>
                    <a:pt x="309" y="1851"/>
                  </a:lnTo>
                  <a:lnTo>
                    <a:pt x="312" y="1855"/>
                  </a:lnTo>
                  <a:lnTo>
                    <a:pt x="316" y="1858"/>
                  </a:lnTo>
                  <a:lnTo>
                    <a:pt x="320" y="1862"/>
                  </a:lnTo>
                  <a:lnTo>
                    <a:pt x="325" y="1865"/>
                  </a:lnTo>
                  <a:lnTo>
                    <a:pt x="331" y="1865"/>
                  </a:lnTo>
                  <a:lnTo>
                    <a:pt x="331" y="1865"/>
                  </a:lnTo>
                  <a:lnTo>
                    <a:pt x="347" y="1867"/>
                  </a:lnTo>
                  <a:lnTo>
                    <a:pt x="363" y="1867"/>
                  </a:lnTo>
                  <a:lnTo>
                    <a:pt x="379" y="1866"/>
                  </a:lnTo>
                  <a:lnTo>
                    <a:pt x="397" y="1865"/>
                  </a:lnTo>
                  <a:lnTo>
                    <a:pt x="397" y="1865"/>
                  </a:lnTo>
                  <a:lnTo>
                    <a:pt x="400" y="1863"/>
                  </a:lnTo>
                  <a:lnTo>
                    <a:pt x="403" y="1861"/>
                  </a:lnTo>
                  <a:lnTo>
                    <a:pt x="409" y="1856"/>
                  </a:lnTo>
                  <a:lnTo>
                    <a:pt x="414" y="1849"/>
                  </a:lnTo>
                  <a:lnTo>
                    <a:pt x="415" y="1841"/>
                  </a:lnTo>
                  <a:lnTo>
                    <a:pt x="415" y="1841"/>
                  </a:lnTo>
                  <a:lnTo>
                    <a:pt x="415" y="1832"/>
                  </a:lnTo>
                  <a:lnTo>
                    <a:pt x="414" y="1827"/>
                  </a:lnTo>
                  <a:lnTo>
                    <a:pt x="413" y="1824"/>
                  </a:lnTo>
                  <a:lnTo>
                    <a:pt x="413" y="1824"/>
                  </a:lnTo>
                  <a:lnTo>
                    <a:pt x="412" y="1820"/>
                  </a:lnTo>
                  <a:lnTo>
                    <a:pt x="412" y="1818"/>
                  </a:lnTo>
                  <a:lnTo>
                    <a:pt x="412" y="1811"/>
                  </a:lnTo>
                  <a:lnTo>
                    <a:pt x="412" y="1811"/>
                  </a:lnTo>
                  <a:lnTo>
                    <a:pt x="410" y="1791"/>
                  </a:lnTo>
                  <a:lnTo>
                    <a:pt x="410" y="1791"/>
                  </a:lnTo>
                  <a:lnTo>
                    <a:pt x="409" y="1758"/>
                  </a:lnTo>
                  <a:lnTo>
                    <a:pt x="409" y="1758"/>
                  </a:lnTo>
                  <a:lnTo>
                    <a:pt x="409" y="1751"/>
                  </a:lnTo>
                  <a:lnTo>
                    <a:pt x="410" y="1743"/>
                  </a:lnTo>
                  <a:lnTo>
                    <a:pt x="410" y="1743"/>
                  </a:lnTo>
                  <a:lnTo>
                    <a:pt x="409" y="1738"/>
                  </a:lnTo>
                  <a:lnTo>
                    <a:pt x="408" y="1733"/>
                  </a:lnTo>
                  <a:lnTo>
                    <a:pt x="408" y="1733"/>
                  </a:lnTo>
                  <a:lnTo>
                    <a:pt x="408" y="1730"/>
                  </a:lnTo>
                  <a:lnTo>
                    <a:pt x="409" y="1726"/>
                  </a:lnTo>
                  <a:lnTo>
                    <a:pt x="409" y="1726"/>
                  </a:lnTo>
                  <a:lnTo>
                    <a:pt x="413" y="1721"/>
                  </a:lnTo>
                  <a:lnTo>
                    <a:pt x="415" y="1715"/>
                  </a:lnTo>
                  <a:lnTo>
                    <a:pt x="418" y="1703"/>
                  </a:lnTo>
                  <a:lnTo>
                    <a:pt x="418" y="1703"/>
                  </a:lnTo>
                  <a:lnTo>
                    <a:pt x="420" y="1685"/>
                  </a:lnTo>
                  <a:lnTo>
                    <a:pt x="423" y="1665"/>
                  </a:lnTo>
                  <a:lnTo>
                    <a:pt x="423" y="1665"/>
                  </a:lnTo>
                  <a:lnTo>
                    <a:pt x="421" y="1655"/>
                  </a:lnTo>
                  <a:lnTo>
                    <a:pt x="419" y="1644"/>
                  </a:lnTo>
                  <a:lnTo>
                    <a:pt x="419" y="1644"/>
                  </a:lnTo>
                  <a:lnTo>
                    <a:pt x="415" y="1635"/>
                  </a:lnTo>
                  <a:lnTo>
                    <a:pt x="412" y="1628"/>
                  </a:lnTo>
                  <a:lnTo>
                    <a:pt x="402" y="1614"/>
                  </a:lnTo>
                  <a:lnTo>
                    <a:pt x="402" y="1614"/>
                  </a:lnTo>
                  <a:lnTo>
                    <a:pt x="389" y="1598"/>
                  </a:lnTo>
                  <a:lnTo>
                    <a:pt x="377" y="1582"/>
                  </a:lnTo>
                  <a:lnTo>
                    <a:pt x="377" y="1582"/>
                  </a:lnTo>
                  <a:lnTo>
                    <a:pt x="377" y="1580"/>
                  </a:lnTo>
                  <a:lnTo>
                    <a:pt x="377" y="1577"/>
                  </a:lnTo>
                  <a:lnTo>
                    <a:pt x="377" y="1572"/>
                  </a:lnTo>
                  <a:lnTo>
                    <a:pt x="377" y="1572"/>
                  </a:lnTo>
                  <a:lnTo>
                    <a:pt x="378" y="1563"/>
                  </a:lnTo>
                  <a:lnTo>
                    <a:pt x="378" y="1556"/>
                  </a:lnTo>
                  <a:lnTo>
                    <a:pt x="378" y="1556"/>
                  </a:lnTo>
                  <a:lnTo>
                    <a:pt x="377" y="1547"/>
                  </a:lnTo>
                  <a:lnTo>
                    <a:pt x="379" y="1540"/>
                  </a:lnTo>
                  <a:lnTo>
                    <a:pt x="383" y="1524"/>
                  </a:lnTo>
                  <a:lnTo>
                    <a:pt x="383" y="1524"/>
                  </a:lnTo>
                  <a:lnTo>
                    <a:pt x="390" y="1505"/>
                  </a:lnTo>
                  <a:lnTo>
                    <a:pt x="398" y="1488"/>
                  </a:lnTo>
                  <a:lnTo>
                    <a:pt x="408" y="1470"/>
                  </a:lnTo>
                  <a:lnTo>
                    <a:pt x="418" y="1454"/>
                  </a:lnTo>
                  <a:lnTo>
                    <a:pt x="418" y="1454"/>
                  </a:lnTo>
                  <a:lnTo>
                    <a:pt x="421" y="1447"/>
                  </a:lnTo>
                  <a:lnTo>
                    <a:pt x="425" y="1439"/>
                  </a:lnTo>
                  <a:lnTo>
                    <a:pt x="425" y="1439"/>
                  </a:lnTo>
                  <a:lnTo>
                    <a:pt x="439" y="1418"/>
                  </a:lnTo>
                  <a:lnTo>
                    <a:pt x="439" y="1418"/>
                  </a:lnTo>
                  <a:lnTo>
                    <a:pt x="444" y="1410"/>
                  </a:lnTo>
                  <a:lnTo>
                    <a:pt x="449" y="1400"/>
                  </a:lnTo>
                  <a:lnTo>
                    <a:pt x="449" y="1400"/>
                  </a:lnTo>
                  <a:lnTo>
                    <a:pt x="454" y="1389"/>
                  </a:lnTo>
                  <a:lnTo>
                    <a:pt x="457" y="1385"/>
                  </a:lnTo>
                  <a:lnTo>
                    <a:pt x="461" y="1380"/>
                  </a:lnTo>
                  <a:lnTo>
                    <a:pt x="461" y="1380"/>
                  </a:lnTo>
                  <a:lnTo>
                    <a:pt x="466" y="1376"/>
                  </a:lnTo>
                  <a:lnTo>
                    <a:pt x="469" y="1371"/>
                  </a:lnTo>
                  <a:lnTo>
                    <a:pt x="471" y="1366"/>
                  </a:lnTo>
                  <a:lnTo>
                    <a:pt x="472" y="1361"/>
                  </a:lnTo>
                  <a:lnTo>
                    <a:pt x="472" y="1356"/>
                  </a:lnTo>
                  <a:lnTo>
                    <a:pt x="472" y="1351"/>
                  </a:lnTo>
                  <a:lnTo>
                    <a:pt x="470" y="1340"/>
                  </a:lnTo>
                  <a:lnTo>
                    <a:pt x="470" y="1340"/>
                  </a:lnTo>
                  <a:lnTo>
                    <a:pt x="467" y="1332"/>
                  </a:lnTo>
                  <a:lnTo>
                    <a:pt x="466" y="1328"/>
                  </a:lnTo>
                  <a:lnTo>
                    <a:pt x="467" y="1323"/>
                  </a:lnTo>
                  <a:lnTo>
                    <a:pt x="467" y="1323"/>
                  </a:lnTo>
                  <a:lnTo>
                    <a:pt x="469" y="1317"/>
                  </a:lnTo>
                  <a:lnTo>
                    <a:pt x="469" y="1317"/>
                  </a:lnTo>
                  <a:lnTo>
                    <a:pt x="471" y="1304"/>
                  </a:lnTo>
                  <a:lnTo>
                    <a:pt x="473" y="1292"/>
                  </a:lnTo>
                  <a:lnTo>
                    <a:pt x="473" y="1292"/>
                  </a:lnTo>
                  <a:lnTo>
                    <a:pt x="475" y="1283"/>
                  </a:lnTo>
                  <a:lnTo>
                    <a:pt x="476" y="1273"/>
                  </a:lnTo>
                  <a:lnTo>
                    <a:pt x="481" y="1256"/>
                  </a:lnTo>
                  <a:lnTo>
                    <a:pt x="481" y="1256"/>
                  </a:lnTo>
                  <a:lnTo>
                    <a:pt x="485" y="1235"/>
                  </a:lnTo>
                  <a:lnTo>
                    <a:pt x="485" y="1235"/>
                  </a:lnTo>
                  <a:lnTo>
                    <a:pt x="490" y="1198"/>
                  </a:lnTo>
                  <a:lnTo>
                    <a:pt x="490" y="1198"/>
                  </a:lnTo>
                  <a:lnTo>
                    <a:pt x="492" y="1173"/>
                  </a:lnTo>
                  <a:lnTo>
                    <a:pt x="492" y="1149"/>
                  </a:lnTo>
                  <a:lnTo>
                    <a:pt x="492" y="1149"/>
                  </a:lnTo>
                  <a:lnTo>
                    <a:pt x="493" y="1136"/>
                  </a:lnTo>
                  <a:lnTo>
                    <a:pt x="493" y="1128"/>
                  </a:lnTo>
                  <a:lnTo>
                    <a:pt x="493" y="1121"/>
                  </a:lnTo>
                  <a:lnTo>
                    <a:pt x="493" y="1121"/>
                  </a:lnTo>
                  <a:lnTo>
                    <a:pt x="493" y="1113"/>
                  </a:lnTo>
                  <a:lnTo>
                    <a:pt x="495" y="1105"/>
                  </a:lnTo>
                  <a:lnTo>
                    <a:pt x="496" y="1096"/>
                  </a:lnTo>
                  <a:lnTo>
                    <a:pt x="496" y="1087"/>
                  </a:lnTo>
                  <a:lnTo>
                    <a:pt x="496" y="1087"/>
                  </a:lnTo>
                  <a:lnTo>
                    <a:pt x="495" y="1081"/>
                  </a:lnTo>
                  <a:lnTo>
                    <a:pt x="495" y="1075"/>
                  </a:lnTo>
                  <a:lnTo>
                    <a:pt x="495" y="1075"/>
                  </a:lnTo>
                  <a:lnTo>
                    <a:pt x="493" y="1065"/>
                  </a:lnTo>
                  <a:lnTo>
                    <a:pt x="493" y="1065"/>
                  </a:lnTo>
                  <a:lnTo>
                    <a:pt x="492" y="1045"/>
                  </a:lnTo>
                  <a:lnTo>
                    <a:pt x="492" y="1045"/>
                  </a:lnTo>
                  <a:lnTo>
                    <a:pt x="490" y="1021"/>
                  </a:lnTo>
                  <a:lnTo>
                    <a:pt x="490" y="1021"/>
                  </a:lnTo>
                  <a:lnTo>
                    <a:pt x="490" y="1014"/>
                  </a:lnTo>
                  <a:lnTo>
                    <a:pt x="488" y="1008"/>
                  </a:lnTo>
                  <a:lnTo>
                    <a:pt x="488" y="1008"/>
                  </a:lnTo>
                  <a:lnTo>
                    <a:pt x="487" y="1001"/>
                  </a:lnTo>
                  <a:lnTo>
                    <a:pt x="487" y="994"/>
                  </a:lnTo>
                  <a:lnTo>
                    <a:pt x="488" y="982"/>
                  </a:lnTo>
                  <a:lnTo>
                    <a:pt x="488" y="982"/>
                  </a:lnTo>
                  <a:lnTo>
                    <a:pt x="488" y="980"/>
                  </a:lnTo>
                  <a:lnTo>
                    <a:pt x="491" y="977"/>
                  </a:lnTo>
                  <a:lnTo>
                    <a:pt x="491" y="977"/>
                  </a:lnTo>
                  <a:lnTo>
                    <a:pt x="499" y="975"/>
                  </a:lnTo>
                  <a:lnTo>
                    <a:pt x="499" y="975"/>
                  </a:lnTo>
                  <a:lnTo>
                    <a:pt x="501" y="973"/>
                  </a:lnTo>
                  <a:lnTo>
                    <a:pt x="501" y="971"/>
                  </a:lnTo>
                  <a:lnTo>
                    <a:pt x="501" y="971"/>
                  </a:lnTo>
                  <a:lnTo>
                    <a:pt x="497" y="947"/>
                  </a:lnTo>
                  <a:lnTo>
                    <a:pt x="497" y="947"/>
                  </a:lnTo>
                  <a:lnTo>
                    <a:pt x="492" y="920"/>
                  </a:lnTo>
                  <a:lnTo>
                    <a:pt x="486" y="892"/>
                  </a:lnTo>
                  <a:lnTo>
                    <a:pt x="486" y="892"/>
                  </a:lnTo>
                  <a:lnTo>
                    <a:pt x="482" y="883"/>
                  </a:lnTo>
                  <a:lnTo>
                    <a:pt x="478" y="873"/>
                  </a:lnTo>
                  <a:lnTo>
                    <a:pt x="478" y="873"/>
                  </a:lnTo>
                  <a:lnTo>
                    <a:pt x="477" y="868"/>
                  </a:lnTo>
                  <a:lnTo>
                    <a:pt x="477" y="868"/>
                  </a:lnTo>
                  <a:lnTo>
                    <a:pt x="477" y="854"/>
                  </a:lnTo>
                  <a:lnTo>
                    <a:pt x="476" y="842"/>
                  </a:lnTo>
                  <a:lnTo>
                    <a:pt x="476" y="842"/>
                  </a:lnTo>
                  <a:lnTo>
                    <a:pt x="472" y="801"/>
                  </a:lnTo>
                  <a:lnTo>
                    <a:pt x="472" y="801"/>
                  </a:lnTo>
                  <a:lnTo>
                    <a:pt x="469" y="773"/>
                  </a:lnTo>
                  <a:lnTo>
                    <a:pt x="469" y="773"/>
                  </a:lnTo>
                  <a:lnTo>
                    <a:pt x="466" y="754"/>
                  </a:lnTo>
                  <a:lnTo>
                    <a:pt x="465" y="744"/>
                  </a:lnTo>
                  <a:lnTo>
                    <a:pt x="462" y="735"/>
                  </a:lnTo>
                  <a:lnTo>
                    <a:pt x="462" y="735"/>
                  </a:lnTo>
                  <a:lnTo>
                    <a:pt x="461" y="727"/>
                  </a:lnTo>
                  <a:lnTo>
                    <a:pt x="461" y="719"/>
                  </a:lnTo>
                  <a:lnTo>
                    <a:pt x="462" y="703"/>
                  </a:lnTo>
                  <a:lnTo>
                    <a:pt x="462" y="703"/>
                  </a:lnTo>
                  <a:lnTo>
                    <a:pt x="462" y="680"/>
                  </a:lnTo>
                  <a:lnTo>
                    <a:pt x="462" y="680"/>
                  </a:lnTo>
                  <a:lnTo>
                    <a:pt x="465" y="634"/>
                  </a:lnTo>
                  <a:lnTo>
                    <a:pt x="465" y="634"/>
                  </a:lnTo>
                  <a:lnTo>
                    <a:pt x="466" y="630"/>
                  </a:lnTo>
                  <a:lnTo>
                    <a:pt x="466" y="630"/>
                  </a:lnTo>
                  <a:lnTo>
                    <a:pt x="477" y="642"/>
                  </a:lnTo>
                  <a:lnTo>
                    <a:pt x="477" y="642"/>
                  </a:lnTo>
                  <a:lnTo>
                    <a:pt x="492" y="657"/>
                  </a:lnTo>
                  <a:lnTo>
                    <a:pt x="507" y="672"/>
                  </a:lnTo>
                  <a:lnTo>
                    <a:pt x="507" y="672"/>
                  </a:lnTo>
                  <a:lnTo>
                    <a:pt x="526" y="688"/>
                  </a:lnTo>
                  <a:lnTo>
                    <a:pt x="545" y="704"/>
                  </a:lnTo>
                  <a:lnTo>
                    <a:pt x="545" y="704"/>
                  </a:lnTo>
                  <a:lnTo>
                    <a:pt x="553" y="709"/>
                  </a:lnTo>
                  <a:lnTo>
                    <a:pt x="560" y="712"/>
                  </a:lnTo>
                  <a:lnTo>
                    <a:pt x="568" y="713"/>
                  </a:lnTo>
                  <a:lnTo>
                    <a:pt x="576" y="712"/>
                  </a:lnTo>
                  <a:lnTo>
                    <a:pt x="576" y="712"/>
                  </a:lnTo>
                  <a:lnTo>
                    <a:pt x="581" y="711"/>
                  </a:lnTo>
                  <a:lnTo>
                    <a:pt x="586" y="707"/>
                  </a:lnTo>
                  <a:lnTo>
                    <a:pt x="586" y="707"/>
                  </a:lnTo>
                  <a:lnTo>
                    <a:pt x="594" y="701"/>
                  </a:lnTo>
                  <a:lnTo>
                    <a:pt x="602" y="693"/>
                  </a:lnTo>
                  <a:lnTo>
                    <a:pt x="602" y="693"/>
                  </a:lnTo>
                  <a:lnTo>
                    <a:pt x="622" y="672"/>
                  </a:lnTo>
                  <a:lnTo>
                    <a:pt x="622" y="672"/>
                  </a:lnTo>
                  <a:lnTo>
                    <a:pt x="636" y="655"/>
                  </a:lnTo>
                  <a:lnTo>
                    <a:pt x="636" y="655"/>
                  </a:lnTo>
                  <a:lnTo>
                    <a:pt x="640" y="651"/>
                  </a:lnTo>
                  <a:lnTo>
                    <a:pt x="643" y="647"/>
                  </a:lnTo>
                  <a:lnTo>
                    <a:pt x="643" y="647"/>
                  </a:lnTo>
                  <a:lnTo>
                    <a:pt x="663" y="626"/>
                  </a:lnTo>
                  <a:lnTo>
                    <a:pt x="663" y="626"/>
                  </a:lnTo>
                  <a:lnTo>
                    <a:pt x="690" y="598"/>
                  </a:lnTo>
                  <a:lnTo>
                    <a:pt x="690" y="598"/>
                  </a:lnTo>
                  <a:lnTo>
                    <a:pt x="699" y="589"/>
                  </a:lnTo>
                  <a:lnTo>
                    <a:pt x="699" y="589"/>
                  </a:lnTo>
                  <a:lnTo>
                    <a:pt x="714" y="577"/>
                  </a:lnTo>
                  <a:lnTo>
                    <a:pt x="714" y="577"/>
                  </a:lnTo>
                  <a:lnTo>
                    <a:pt x="730" y="564"/>
                  </a:lnTo>
                  <a:lnTo>
                    <a:pt x="730" y="564"/>
                  </a:lnTo>
                  <a:lnTo>
                    <a:pt x="757" y="541"/>
                  </a:lnTo>
                  <a:lnTo>
                    <a:pt x="757" y="541"/>
                  </a:lnTo>
                  <a:lnTo>
                    <a:pt x="760" y="540"/>
                  </a:lnTo>
                  <a:lnTo>
                    <a:pt x="760" y="540"/>
                  </a:lnTo>
                  <a:lnTo>
                    <a:pt x="761" y="540"/>
                  </a:lnTo>
                  <a:lnTo>
                    <a:pt x="761" y="540"/>
                  </a:lnTo>
                  <a:lnTo>
                    <a:pt x="763" y="536"/>
                  </a:lnTo>
                  <a:lnTo>
                    <a:pt x="763" y="533"/>
                  </a:lnTo>
                  <a:lnTo>
                    <a:pt x="760" y="530"/>
                  </a:lnTo>
                  <a:lnTo>
                    <a:pt x="760" y="530"/>
                  </a:lnTo>
                  <a:lnTo>
                    <a:pt x="755" y="522"/>
                  </a:lnTo>
                  <a:lnTo>
                    <a:pt x="747" y="515"/>
                  </a:lnTo>
                  <a:lnTo>
                    <a:pt x="747" y="515"/>
                  </a:lnTo>
                  <a:lnTo>
                    <a:pt x="735" y="499"/>
                  </a:lnTo>
                  <a:lnTo>
                    <a:pt x="735" y="499"/>
                  </a:lnTo>
                  <a:lnTo>
                    <a:pt x="742" y="491"/>
                  </a:lnTo>
                  <a:lnTo>
                    <a:pt x="751" y="485"/>
                  </a:lnTo>
                  <a:lnTo>
                    <a:pt x="751" y="485"/>
                  </a:lnTo>
                  <a:lnTo>
                    <a:pt x="762" y="479"/>
                  </a:lnTo>
                  <a:lnTo>
                    <a:pt x="775" y="474"/>
                  </a:lnTo>
                  <a:lnTo>
                    <a:pt x="775" y="474"/>
                  </a:lnTo>
                  <a:lnTo>
                    <a:pt x="794" y="466"/>
                  </a:lnTo>
                  <a:lnTo>
                    <a:pt x="804" y="463"/>
                  </a:lnTo>
                  <a:lnTo>
                    <a:pt x="814" y="458"/>
                  </a:lnTo>
                  <a:lnTo>
                    <a:pt x="814" y="458"/>
                  </a:lnTo>
                  <a:lnTo>
                    <a:pt x="820" y="454"/>
                  </a:lnTo>
                  <a:lnTo>
                    <a:pt x="827" y="452"/>
                  </a:lnTo>
                  <a:lnTo>
                    <a:pt x="840" y="447"/>
                  </a:lnTo>
                  <a:lnTo>
                    <a:pt x="840" y="447"/>
                  </a:lnTo>
                  <a:lnTo>
                    <a:pt x="846" y="443"/>
                  </a:lnTo>
                  <a:lnTo>
                    <a:pt x="853" y="438"/>
                  </a:lnTo>
                  <a:lnTo>
                    <a:pt x="853" y="438"/>
                  </a:lnTo>
                  <a:lnTo>
                    <a:pt x="864" y="426"/>
                  </a:lnTo>
                  <a:lnTo>
                    <a:pt x="876" y="416"/>
                  </a:lnTo>
                  <a:lnTo>
                    <a:pt x="876" y="416"/>
                  </a:lnTo>
                  <a:lnTo>
                    <a:pt x="879" y="413"/>
                  </a:lnTo>
                  <a:lnTo>
                    <a:pt x="881" y="411"/>
                  </a:lnTo>
                  <a:lnTo>
                    <a:pt x="881" y="411"/>
                  </a:lnTo>
                  <a:lnTo>
                    <a:pt x="882" y="407"/>
                  </a:lnTo>
                  <a:lnTo>
                    <a:pt x="882" y="403"/>
                  </a:lnTo>
                  <a:lnTo>
                    <a:pt x="881" y="401"/>
                  </a:lnTo>
                  <a:lnTo>
                    <a:pt x="879" y="398"/>
                  </a:lnTo>
                  <a:lnTo>
                    <a:pt x="879" y="398"/>
                  </a:lnTo>
                  <a:lnTo>
                    <a:pt x="875" y="396"/>
                  </a:lnTo>
                  <a:lnTo>
                    <a:pt x="872" y="396"/>
                  </a:lnTo>
                  <a:lnTo>
                    <a:pt x="869" y="397"/>
                  </a:lnTo>
                  <a:lnTo>
                    <a:pt x="866" y="398"/>
                  </a:lnTo>
                  <a:lnTo>
                    <a:pt x="866" y="398"/>
                  </a:lnTo>
                  <a:lnTo>
                    <a:pt x="861" y="403"/>
                  </a:lnTo>
                  <a:lnTo>
                    <a:pt x="861" y="403"/>
                  </a:lnTo>
                  <a:lnTo>
                    <a:pt x="856" y="407"/>
                  </a:lnTo>
                  <a:lnTo>
                    <a:pt x="854" y="407"/>
                  </a:lnTo>
                  <a:lnTo>
                    <a:pt x="851" y="407"/>
                  </a:lnTo>
                  <a:lnTo>
                    <a:pt x="851" y="407"/>
                  </a:lnTo>
                  <a:lnTo>
                    <a:pt x="846" y="408"/>
                  </a:lnTo>
                  <a:lnTo>
                    <a:pt x="843" y="411"/>
                  </a:lnTo>
                  <a:lnTo>
                    <a:pt x="843" y="411"/>
                  </a:lnTo>
                  <a:lnTo>
                    <a:pt x="832" y="417"/>
                  </a:lnTo>
                  <a:lnTo>
                    <a:pt x="820" y="423"/>
                  </a:lnTo>
                  <a:lnTo>
                    <a:pt x="820" y="423"/>
                  </a:lnTo>
                  <a:lnTo>
                    <a:pt x="808" y="428"/>
                  </a:lnTo>
                  <a:lnTo>
                    <a:pt x="794" y="432"/>
                  </a:lnTo>
                  <a:lnTo>
                    <a:pt x="794" y="432"/>
                  </a:lnTo>
                  <a:lnTo>
                    <a:pt x="788" y="433"/>
                  </a:lnTo>
                  <a:lnTo>
                    <a:pt x="788" y="433"/>
                  </a:lnTo>
                  <a:lnTo>
                    <a:pt x="773" y="437"/>
                  </a:lnTo>
                  <a:lnTo>
                    <a:pt x="773" y="437"/>
                  </a:lnTo>
                  <a:lnTo>
                    <a:pt x="775" y="430"/>
                  </a:lnTo>
                  <a:lnTo>
                    <a:pt x="775" y="426"/>
                  </a:lnTo>
                  <a:lnTo>
                    <a:pt x="772" y="422"/>
                  </a:lnTo>
                  <a:lnTo>
                    <a:pt x="768" y="419"/>
                  </a:lnTo>
                  <a:lnTo>
                    <a:pt x="768" y="419"/>
                  </a:lnTo>
                  <a:lnTo>
                    <a:pt x="765" y="419"/>
                  </a:lnTo>
                  <a:lnTo>
                    <a:pt x="761" y="419"/>
                  </a:lnTo>
                  <a:lnTo>
                    <a:pt x="757" y="421"/>
                  </a:lnTo>
                  <a:lnTo>
                    <a:pt x="754" y="424"/>
                  </a:lnTo>
                  <a:lnTo>
                    <a:pt x="754" y="424"/>
                  </a:lnTo>
                  <a:lnTo>
                    <a:pt x="751" y="427"/>
                  </a:lnTo>
                  <a:lnTo>
                    <a:pt x="749" y="429"/>
                  </a:lnTo>
                  <a:lnTo>
                    <a:pt x="749" y="429"/>
                  </a:lnTo>
                  <a:lnTo>
                    <a:pt x="746" y="432"/>
                  </a:lnTo>
                  <a:lnTo>
                    <a:pt x="744" y="433"/>
                  </a:lnTo>
                  <a:lnTo>
                    <a:pt x="736" y="433"/>
                  </a:lnTo>
                  <a:lnTo>
                    <a:pt x="736" y="433"/>
                  </a:lnTo>
                  <a:lnTo>
                    <a:pt x="727" y="434"/>
                  </a:lnTo>
                  <a:lnTo>
                    <a:pt x="724" y="435"/>
                  </a:lnTo>
                  <a:lnTo>
                    <a:pt x="720" y="437"/>
                  </a:lnTo>
                  <a:lnTo>
                    <a:pt x="720" y="437"/>
                  </a:lnTo>
                  <a:lnTo>
                    <a:pt x="715" y="442"/>
                  </a:lnTo>
                  <a:lnTo>
                    <a:pt x="714" y="444"/>
                  </a:lnTo>
                  <a:lnTo>
                    <a:pt x="714" y="448"/>
                  </a:lnTo>
                  <a:lnTo>
                    <a:pt x="714" y="448"/>
                  </a:lnTo>
                  <a:lnTo>
                    <a:pt x="713" y="455"/>
                  </a:lnTo>
                  <a:lnTo>
                    <a:pt x="711" y="458"/>
                  </a:lnTo>
                  <a:lnTo>
                    <a:pt x="708" y="461"/>
                  </a:lnTo>
                  <a:lnTo>
                    <a:pt x="708" y="461"/>
                  </a:lnTo>
                  <a:lnTo>
                    <a:pt x="705" y="463"/>
                  </a:lnTo>
                  <a:lnTo>
                    <a:pt x="704" y="463"/>
                  </a:lnTo>
                  <a:lnTo>
                    <a:pt x="703" y="463"/>
                  </a:lnTo>
                  <a:lnTo>
                    <a:pt x="703" y="463"/>
                  </a:lnTo>
                  <a:lnTo>
                    <a:pt x="700" y="463"/>
                  </a:lnTo>
                  <a:lnTo>
                    <a:pt x="697" y="464"/>
                  </a:lnTo>
                  <a:lnTo>
                    <a:pt x="697" y="464"/>
                  </a:lnTo>
                  <a:lnTo>
                    <a:pt x="674" y="486"/>
                  </a:lnTo>
                  <a:lnTo>
                    <a:pt x="674" y="486"/>
                  </a:lnTo>
                  <a:lnTo>
                    <a:pt x="659" y="501"/>
                  </a:lnTo>
                  <a:lnTo>
                    <a:pt x="644" y="516"/>
                  </a:lnTo>
                  <a:lnTo>
                    <a:pt x="644" y="516"/>
                  </a:lnTo>
                  <a:lnTo>
                    <a:pt x="631" y="526"/>
                  </a:lnTo>
                  <a:lnTo>
                    <a:pt x="616" y="536"/>
                  </a:lnTo>
                  <a:lnTo>
                    <a:pt x="616" y="536"/>
                  </a:lnTo>
                  <a:lnTo>
                    <a:pt x="613" y="540"/>
                  </a:lnTo>
                  <a:lnTo>
                    <a:pt x="611" y="545"/>
                  </a:lnTo>
                  <a:lnTo>
                    <a:pt x="611" y="545"/>
                  </a:lnTo>
                  <a:lnTo>
                    <a:pt x="610" y="549"/>
                  </a:lnTo>
                  <a:lnTo>
                    <a:pt x="609" y="556"/>
                  </a:lnTo>
                  <a:lnTo>
                    <a:pt x="609" y="556"/>
                  </a:lnTo>
                  <a:lnTo>
                    <a:pt x="606" y="559"/>
                  </a:lnTo>
                  <a:lnTo>
                    <a:pt x="602" y="563"/>
                  </a:lnTo>
                  <a:lnTo>
                    <a:pt x="602" y="563"/>
                  </a:lnTo>
                  <a:lnTo>
                    <a:pt x="596" y="571"/>
                  </a:lnTo>
                  <a:lnTo>
                    <a:pt x="587" y="578"/>
                  </a:lnTo>
                  <a:lnTo>
                    <a:pt x="587" y="578"/>
                  </a:lnTo>
                  <a:lnTo>
                    <a:pt x="583" y="582"/>
                  </a:lnTo>
                  <a:lnTo>
                    <a:pt x="576" y="584"/>
                  </a:lnTo>
                  <a:lnTo>
                    <a:pt x="576" y="584"/>
                  </a:lnTo>
                  <a:lnTo>
                    <a:pt x="571" y="588"/>
                  </a:lnTo>
                  <a:lnTo>
                    <a:pt x="571" y="588"/>
                  </a:lnTo>
                  <a:lnTo>
                    <a:pt x="568" y="590"/>
                  </a:lnTo>
                  <a:lnTo>
                    <a:pt x="568" y="590"/>
                  </a:lnTo>
                  <a:lnTo>
                    <a:pt x="563" y="577"/>
                  </a:lnTo>
                  <a:lnTo>
                    <a:pt x="560" y="571"/>
                  </a:lnTo>
                  <a:lnTo>
                    <a:pt x="556" y="564"/>
                  </a:lnTo>
                  <a:lnTo>
                    <a:pt x="556" y="564"/>
                  </a:lnTo>
                  <a:lnTo>
                    <a:pt x="553" y="559"/>
                  </a:lnTo>
                  <a:lnTo>
                    <a:pt x="549" y="554"/>
                  </a:lnTo>
                  <a:lnTo>
                    <a:pt x="544" y="545"/>
                  </a:lnTo>
                  <a:lnTo>
                    <a:pt x="544" y="545"/>
                  </a:lnTo>
                  <a:lnTo>
                    <a:pt x="539" y="531"/>
                  </a:lnTo>
                  <a:lnTo>
                    <a:pt x="530" y="520"/>
                  </a:lnTo>
                  <a:lnTo>
                    <a:pt x="530" y="520"/>
                  </a:lnTo>
                  <a:lnTo>
                    <a:pt x="528" y="516"/>
                  </a:lnTo>
                  <a:lnTo>
                    <a:pt x="527" y="512"/>
                  </a:lnTo>
                  <a:lnTo>
                    <a:pt x="527" y="512"/>
                  </a:lnTo>
                  <a:lnTo>
                    <a:pt x="522" y="495"/>
                  </a:lnTo>
                  <a:lnTo>
                    <a:pt x="522" y="495"/>
                  </a:lnTo>
                  <a:lnTo>
                    <a:pt x="521" y="490"/>
                  </a:lnTo>
                  <a:lnTo>
                    <a:pt x="521" y="490"/>
                  </a:lnTo>
                  <a:lnTo>
                    <a:pt x="519" y="469"/>
                  </a:lnTo>
                  <a:lnTo>
                    <a:pt x="514" y="447"/>
                  </a:lnTo>
                  <a:lnTo>
                    <a:pt x="514" y="447"/>
                  </a:lnTo>
                  <a:lnTo>
                    <a:pt x="512" y="435"/>
                  </a:lnTo>
                  <a:lnTo>
                    <a:pt x="507" y="426"/>
                  </a:lnTo>
                  <a:lnTo>
                    <a:pt x="499" y="404"/>
                  </a:lnTo>
                  <a:lnTo>
                    <a:pt x="499" y="404"/>
                  </a:lnTo>
                  <a:lnTo>
                    <a:pt x="496" y="395"/>
                  </a:lnTo>
                  <a:lnTo>
                    <a:pt x="495" y="391"/>
                  </a:lnTo>
                  <a:lnTo>
                    <a:pt x="491" y="387"/>
                  </a:lnTo>
                  <a:lnTo>
                    <a:pt x="491" y="387"/>
                  </a:lnTo>
                  <a:lnTo>
                    <a:pt x="488" y="385"/>
                  </a:lnTo>
                  <a:lnTo>
                    <a:pt x="486" y="383"/>
                  </a:lnTo>
                  <a:lnTo>
                    <a:pt x="486" y="383"/>
                  </a:lnTo>
                  <a:lnTo>
                    <a:pt x="483" y="383"/>
                  </a:lnTo>
                  <a:lnTo>
                    <a:pt x="482" y="385"/>
                  </a:lnTo>
                  <a:lnTo>
                    <a:pt x="481" y="383"/>
                  </a:lnTo>
                  <a:lnTo>
                    <a:pt x="480" y="381"/>
                  </a:lnTo>
                  <a:lnTo>
                    <a:pt x="480" y="381"/>
                  </a:lnTo>
                  <a:lnTo>
                    <a:pt x="478" y="381"/>
                  </a:lnTo>
                  <a:lnTo>
                    <a:pt x="476" y="381"/>
                  </a:lnTo>
                  <a:lnTo>
                    <a:pt x="473" y="380"/>
                  </a:lnTo>
                  <a:lnTo>
                    <a:pt x="473" y="380"/>
                  </a:lnTo>
                  <a:lnTo>
                    <a:pt x="454" y="371"/>
                  </a:lnTo>
                  <a:lnTo>
                    <a:pt x="454" y="371"/>
                  </a:lnTo>
                  <a:lnTo>
                    <a:pt x="414" y="354"/>
                  </a:lnTo>
                  <a:lnTo>
                    <a:pt x="414" y="354"/>
                  </a:lnTo>
                  <a:lnTo>
                    <a:pt x="384" y="341"/>
                  </a:lnTo>
                  <a:lnTo>
                    <a:pt x="384" y="341"/>
                  </a:lnTo>
                  <a:lnTo>
                    <a:pt x="378" y="336"/>
                  </a:lnTo>
                  <a:lnTo>
                    <a:pt x="376" y="335"/>
                  </a:lnTo>
                  <a:lnTo>
                    <a:pt x="373" y="334"/>
                  </a:lnTo>
                  <a:lnTo>
                    <a:pt x="373" y="334"/>
                  </a:lnTo>
                  <a:lnTo>
                    <a:pt x="368" y="331"/>
                  </a:lnTo>
                  <a:lnTo>
                    <a:pt x="364" y="329"/>
                  </a:lnTo>
                  <a:lnTo>
                    <a:pt x="356" y="323"/>
                  </a:lnTo>
                  <a:lnTo>
                    <a:pt x="341" y="309"/>
                  </a:lnTo>
                  <a:lnTo>
                    <a:pt x="341" y="309"/>
                  </a:lnTo>
                  <a:lnTo>
                    <a:pt x="335" y="304"/>
                  </a:lnTo>
                  <a:lnTo>
                    <a:pt x="335" y="304"/>
                  </a:lnTo>
                  <a:lnTo>
                    <a:pt x="335" y="308"/>
                  </a:lnTo>
                  <a:lnTo>
                    <a:pt x="335" y="308"/>
                  </a:lnTo>
                  <a:lnTo>
                    <a:pt x="338" y="319"/>
                  </a:lnTo>
                  <a:lnTo>
                    <a:pt x="341" y="329"/>
                  </a:lnTo>
                  <a:lnTo>
                    <a:pt x="342" y="340"/>
                  </a:lnTo>
                  <a:lnTo>
                    <a:pt x="343" y="351"/>
                  </a:lnTo>
                  <a:lnTo>
                    <a:pt x="343" y="373"/>
                  </a:lnTo>
                  <a:lnTo>
                    <a:pt x="341" y="396"/>
                  </a:lnTo>
                  <a:lnTo>
                    <a:pt x="341" y="396"/>
                  </a:lnTo>
                  <a:lnTo>
                    <a:pt x="337" y="418"/>
                  </a:lnTo>
                  <a:lnTo>
                    <a:pt x="333" y="440"/>
                  </a:lnTo>
                  <a:lnTo>
                    <a:pt x="328" y="463"/>
                  </a:lnTo>
                  <a:lnTo>
                    <a:pt x="321" y="484"/>
                  </a:lnTo>
                  <a:lnTo>
                    <a:pt x="321" y="484"/>
                  </a:lnTo>
                  <a:lnTo>
                    <a:pt x="319" y="489"/>
                  </a:lnTo>
                  <a:lnTo>
                    <a:pt x="319" y="489"/>
                  </a:lnTo>
                  <a:lnTo>
                    <a:pt x="317" y="489"/>
                  </a:lnTo>
                  <a:lnTo>
                    <a:pt x="317" y="489"/>
                  </a:lnTo>
                  <a:lnTo>
                    <a:pt x="316" y="483"/>
                  </a:lnTo>
                  <a:lnTo>
                    <a:pt x="316" y="483"/>
                  </a:lnTo>
                  <a:lnTo>
                    <a:pt x="312" y="458"/>
                  </a:lnTo>
                  <a:lnTo>
                    <a:pt x="309" y="432"/>
                  </a:lnTo>
                  <a:lnTo>
                    <a:pt x="309" y="432"/>
                  </a:lnTo>
                  <a:lnTo>
                    <a:pt x="305" y="421"/>
                  </a:lnTo>
                  <a:lnTo>
                    <a:pt x="300" y="409"/>
                  </a:lnTo>
                  <a:lnTo>
                    <a:pt x="300" y="409"/>
                  </a:lnTo>
                  <a:lnTo>
                    <a:pt x="290" y="387"/>
                  </a:lnTo>
                  <a:lnTo>
                    <a:pt x="285" y="376"/>
                  </a:lnTo>
                  <a:lnTo>
                    <a:pt x="283" y="364"/>
                  </a:lnTo>
                  <a:lnTo>
                    <a:pt x="283" y="364"/>
                  </a:lnTo>
                  <a:lnTo>
                    <a:pt x="283" y="357"/>
                  </a:lnTo>
                  <a:lnTo>
                    <a:pt x="285" y="352"/>
                  </a:lnTo>
                  <a:lnTo>
                    <a:pt x="285" y="352"/>
                  </a:lnTo>
                  <a:lnTo>
                    <a:pt x="295" y="338"/>
                  </a:lnTo>
                  <a:lnTo>
                    <a:pt x="295" y="338"/>
                  </a:lnTo>
                  <a:lnTo>
                    <a:pt x="298" y="335"/>
                  </a:lnTo>
                  <a:lnTo>
                    <a:pt x="298" y="333"/>
                  </a:lnTo>
                  <a:lnTo>
                    <a:pt x="296" y="331"/>
                  </a:lnTo>
                  <a:lnTo>
                    <a:pt x="295" y="329"/>
                  </a:lnTo>
                  <a:lnTo>
                    <a:pt x="295" y="329"/>
                  </a:lnTo>
                  <a:lnTo>
                    <a:pt x="279" y="318"/>
                  </a:lnTo>
                  <a:lnTo>
                    <a:pt x="279" y="318"/>
                  </a:lnTo>
                  <a:lnTo>
                    <a:pt x="280" y="316"/>
                  </a:lnTo>
                  <a:lnTo>
                    <a:pt x="280" y="316"/>
                  </a:lnTo>
                  <a:lnTo>
                    <a:pt x="322" y="279"/>
                  </a:lnTo>
                  <a:lnTo>
                    <a:pt x="322" y="279"/>
                  </a:lnTo>
                  <a:lnTo>
                    <a:pt x="324" y="277"/>
                  </a:lnTo>
                  <a:lnTo>
                    <a:pt x="324" y="277"/>
                  </a:lnTo>
                  <a:lnTo>
                    <a:pt x="327" y="261"/>
                  </a:lnTo>
                  <a:lnTo>
                    <a:pt x="327" y="261"/>
                  </a:lnTo>
                  <a:lnTo>
                    <a:pt x="328" y="258"/>
                  </a:lnTo>
                  <a:lnTo>
                    <a:pt x="330" y="256"/>
                  </a:lnTo>
                  <a:lnTo>
                    <a:pt x="330" y="256"/>
                  </a:lnTo>
                  <a:lnTo>
                    <a:pt x="337" y="247"/>
                  </a:lnTo>
                  <a:lnTo>
                    <a:pt x="343" y="238"/>
                  </a:lnTo>
                  <a:lnTo>
                    <a:pt x="347" y="227"/>
                  </a:lnTo>
                  <a:lnTo>
                    <a:pt x="351" y="216"/>
                  </a:lnTo>
                  <a:lnTo>
                    <a:pt x="351" y="216"/>
                  </a:lnTo>
                  <a:lnTo>
                    <a:pt x="352" y="212"/>
                  </a:lnTo>
                  <a:lnTo>
                    <a:pt x="355" y="209"/>
                  </a:lnTo>
                  <a:lnTo>
                    <a:pt x="355" y="209"/>
                  </a:lnTo>
                  <a:lnTo>
                    <a:pt x="357" y="207"/>
                  </a:lnTo>
                  <a:lnTo>
                    <a:pt x="357" y="207"/>
                  </a:lnTo>
                  <a:lnTo>
                    <a:pt x="366" y="183"/>
                  </a:lnTo>
                  <a:lnTo>
                    <a:pt x="366" y="183"/>
                  </a:lnTo>
                  <a:lnTo>
                    <a:pt x="368" y="171"/>
                  </a:lnTo>
                  <a:lnTo>
                    <a:pt x="369" y="160"/>
                  </a:lnTo>
                  <a:lnTo>
                    <a:pt x="369" y="160"/>
                  </a:lnTo>
                  <a:lnTo>
                    <a:pt x="369" y="157"/>
                  </a:lnTo>
                  <a:lnTo>
                    <a:pt x="368" y="152"/>
                  </a:lnTo>
                  <a:lnTo>
                    <a:pt x="368" y="152"/>
                  </a:lnTo>
                  <a:lnTo>
                    <a:pt x="368" y="147"/>
                  </a:lnTo>
                  <a:lnTo>
                    <a:pt x="368" y="144"/>
                  </a:lnTo>
                  <a:lnTo>
                    <a:pt x="369" y="143"/>
                  </a:lnTo>
                  <a:lnTo>
                    <a:pt x="369" y="143"/>
                  </a:lnTo>
                  <a:lnTo>
                    <a:pt x="371" y="139"/>
                  </a:lnTo>
                  <a:lnTo>
                    <a:pt x="372" y="134"/>
                  </a:lnTo>
                  <a:lnTo>
                    <a:pt x="372" y="127"/>
                  </a:lnTo>
                  <a:lnTo>
                    <a:pt x="372" y="127"/>
                  </a:lnTo>
                  <a:lnTo>
                    <a:pt x="371" y="119"/>
                  </a:lnTo>
                  <a:lnTo>
                    <a:pt x="371" y="111"/>
                  </a:lnTo>
                  <a:lnTo>
                    <a:pt x="371" y="111"/>
                  </a:lnTo>
                  <a:lnTo>
                    <a:pt x="372" y="109"/>
                  </a:lnTo>
                  <a:lnTo>
                    <a:pt x="374" y="108"/>
                  </a:lnTo>
                  <a:lnTo>
                    <a:pt x="374" y="108"/>
                  </a:lnTo>
                  <a:lnTo>
                    <a:pt x="374" y="103"/>
                  </a:lnTo>
                  <a:lnTo>
                    <a:pt x="374" y="97"/>
                  </a:lnTo>
                  <a:lnTo>
                    <a:pt x="373" y="92"/>
                  </a:lnTo>
                  <a:lnTo>
                    <a:pt x="368" y="86"/>
                  </a:lnTo>
                  <a:lnTo>
                    <a:pt x="368" y="86"/>
                  </a:lnTo>
                  <a:lnTo>
                    <a:pt x="371" y="86"/>
                  </a:lnTo>
                  <a:lnTo>
                    <a:pt x="371" y="86"/>
                  </a:lnTo>
                  <a:lnTo>
                    <a:pt x="377" y="91"/>
                  </a:lnTo>
                  <a:lnTo>
                    <a:pt x="377" y="91"/>
                  </a:lnTo>
                  <a:lnTo>
                    <a:pt x="377" y="91"/>
                  </a:lnTo>
                  <a:lnTo>
                    <a:pt x="377" y="91"/>
                  </a:lnTo>
                  <a:lnTo>
                    <a:pt x="372" y="82"/>
                  </a:lnTo>
                  <a:lnTo>
                    <a:pt x="372" y="82"/>
                  </a:lnTo>
                  <a:lnTo>
                    <a:pt x="377" y="81"/>
                  </a:lnTo>
                  <a:lnTo>
                    <a:pt x="377" y="81"/>
                  </a:lnTo>
                  <a:lnTo>
                    <a:pt x="369" y="76"/>
                  </a:lnTo>
                  <a:lnTo>
                    <a:pt x="369" y="76"/>
                  </a:lnTo>
                  <a:lnTo>
                    <a:pt x="376" y="69"/>
                  </a:lnTo>
                  <a:lnTo>
                    <a:pt x="376" y="69"/>
                  </a:lnTo>
                  <a:lnTo>
                    <a:pt x="366" y="64"/>
                  </a:lnTo>
                  <a:lnTo>
                    <a:pt x="366" y="64"/>
                  </a:lnTo>
                  <a:lnTo>
                    <a:pt x="362" y="61"/>
                  </a:lnTo>
                  <a:lnTo>
                    <a:pt x="361" y="60"/>
                  </a:lnTo>
                  <a:lnTo>
                    <a:pt x="362" y="56"/>
                  </a:lnTo>
                  <a:lnTo>
                    <a:pt x="362" y="56"/>
                  </a:lnTo>
                  <a:lnTo>
                    <a:pt x="362" y="54"/>
                  </a:lnTo>
                  <a:lnTo>
                    <a:pt x="361" y="51"/>
                  </a:lnTo>
                  <a:lnTo>
                    <a:pt x="361" y="51"/>
                  </a:lnTo>
                  <a:lnTo>
                    <a:pt x="361" y="49"/>
                  </a:lnTo>
                  <a:lnTo>
                    <a:pt x="361" y="47"/>
                  </a:lnTo>
                  <a:lnTo>
                    <a:pt x="359" y="45"/>
                  </a:lnTo>
                  <a:lnTo>
                    <a:pt x="359" y="45"/>
                  </a:lnTo>
                  <a:lnTo>
                    <a:pt x="356" y="36"/>
                  </a:lnTo>
                  <a:lnTo>
                    <a:pt x="356" y="36"/>
                  </a:lnTo>
                  <a:lnTo>
                    <a:pt x="356" y="45"/>
                  </a:lnTo>
                  <a:lnTo>
                    <a:pt x="356" y="45"/>
                  </a:lnTo>
                  <a:lnTo>
                    <a:pt x="353" y="45"/>
                  </a:lnTo>
                  <a:lnTo>
                    <a:pt x="353" y="45"/>
                  </a:lnTo>
                  <a:lnTo>
                    <a:pt x="348" y="29"/>
                  </a:lnTo>
                  <a:lnTo>
                    <a:pt x="348" y="29"/>
                  </a:lnTo>
                  <a:lnTo>
                    <a:pt x="347" y="31"/>
                  </a:lnTo>
                  <a:lnTo>
                    <a:pt x="347" y="34"/>
                  </a:lnTo>
                  <a:lnTo>
                    <a:pt x="347" y="34"/>
                  </a:lnTo>
                  <a:lnTo>
                    <a:pt x="346" y="35"/>
                  </a:lnTo>
                  <a:lnTo>
                    <a:pt x="346" y="35"/>
                  </a:lnTo>
                  <a:lnTo>
                    <a:pt x="345" y="33"/>
                  </a:lnTo>
                  <a:lnTo>
                    <a:pt x="343" y="31"/>
                  </a:lnTo>
                  <a:lnTo>
                    <a:pt x="343" y="26"/>
                  </a:lnTo>
                  <a:lnTo>
                    <a:pt x="345" y="20"/>
                  </a:lnTo>
                  <a:lnTo>
                    <a:pt x="345" y="20"/>
                  </a:lnTo>
                  <a:lnTo>
                    <a:pt x="341" y="29"/>
                  </a:lnTo>
                  <a:lnTo>
                    <a:pt x="341" y="29"/>
                  </a:lnTo>
                  <a:lnTo>
                    <a:pt x="338" y="29"/>
                  </a:lnTo>
                  <a:lnTo>
                    <a:pt x="336" y="28"/>
                  </a:lnTo>
                  <a:lnTo>
                    <a:pt x="331" y="23"/>
                  </a:lnTo>
                  <a:lnTo>
                    <a:pt x="331" y="23"/>
                  </a:lnTo>
                  <a:lnTo>
                    <a:pt x="321" y="15"/>
                  </a:lnTo>
                  <a:lnTo>
                    <a:pt x="321" y="15"/>
                  </a:lnTo>
                  <a:lnTo>
                    <a:pt x="316" y="16"/>
                  </a:lnTo>
                  <a:lnTo>
                    <a:pt x="316" y="16"/>
                  </a:lnTo>
                  <a:lnTo>
                    <a:pt x="315" y="15"/>
                  </a:lnTo>
                  <a:lnTo>
                    <a:pt x="315" y="15"/>
                  </a:lnTo>
                  <a:lnTo>
                    <a:pt x="321" y="13"/>
                  </a:lnTo>
                  <a:lnTo>
                    <a:pt x="321" y="13"/>
                  </a:lnTo>
                  <a:lnTo>
                    <a:pt x="320" y="12"/>
                  </a:lnTo>
                  <a:lnTo>
                    <a:pt x="320" y="12"/>
                  </a:lnTo>
                  <a:lnTo>
                    <a:pt x="316" y="13"/>
                  </a:lnTo>
                  <a:lnTo>
                    <a:pt x="316" y="13"/>
                  </a:lnTo>
                  <a:lnTo>
                    <a:pt x="309" y="9"/>
                  </a:lnTo>
                  <a:lnTo>
                    <a:pt x="309" y="9"/>
                  </a:lnTo>
                  <a:lnTo>
                    <a:pt x="305" y="10"/>
                  </a:lnTo>
                  <a:lnTo>
                    <a:pt x="302" y="12"/>
                  </a:lnTo>
                  <a:lnTo>
                    <a:pt x="302" y="12"/>
                  </a:lnTo>
                  <a:lnTo>
                    <a:pt x="300" y="9"/>
                  </a:lnTo>
                  <a:lnTo>
                    <a:pt x="299" y="5"/>
                  </a:lnTo>
                  <a:lnTo>
                    <a:pt x="299" y="5"/>
                  </a:lnTo>
                  <a:lnTo>
                    <a:pt x="295" y="10"/>
                  </a:lnTo>
                  <a:lnTo>
                    <a:pt x="295" y="10"/>
                  </a:lnTo>
                  <a:lnTo>
                    <a:pt x="293" y="7"/>
                  </a:lnTo>
                  <a:lnTo>
                    <a:pt x="293" y="7"/>
                  </a:lnTo>
                  <a:lnTo>
                    <a:pt x="289" y="8"/>
                  </a:lnTo>
                  <a:lnTo>
                    <a:pt x="289" y="8"/>
                  </a:lnTo>
                  <a:lnTo>
                    <a:pt x="289" y="5"/>
                  </a:lnTo>
                  <a:lnTo>
                    <a:pt x="289" y="5"/>
                  </a:lnTo>
                  <a:lnTo>
                    <a:pt x="290" y="0"/>
                  </a:lnTo>
                  <a:lnTo>
                    <a:pt x="290" y="0"/>
                  </a:lnTo>
                  <a:lnTo>
                    <a:pt x="279" y="13"/>
                  </a:lnTo>
                  <a:lnTo>
                    <a:pt x="279" y="13"/>
                  </a:lnTo>
                  <a:lnTo>
                    <a:pt x="279" y="13"/>
                  </a:lnTo>
                  <a:lnTo>
                    <a:pt x="279" y="13"/>
                  </a:lnTo>
                  <a:lnTo>
                    <a:pt x="275" y="14"/>
                  </a:lnTo>
                  <a:lnTo>
                    <a:pt x="275" y="14"/>
                  </a:lnTo>
                  <a:lnTo>
                    <a:pt x="275" y="14"/>
                  </a:lnTo>
                  <a:lnTo>
                    <a:pt x="275" y="14"/>
                  </a:lnTo>
                  <a:lnTo>
                    <a:pt x="268" y="18"/>
                  </a:lnTo>
                  <a:lnTo>
                    <a:pt x="268" y="18"/>
                  </a:lnTo>
                  <a:lnTo>
                    <a:pt x="268" y="13"/>
                  </a:lnTo>
                  <a:lnTo>
                    <a:pt x="269" y="8"/>
                  </a:lnTo>
                  <a:lnTo>
                    <a:pt x="270" y="2"/>
                  </a:lnTo>
                  <a:lnTo>
                    <a:pt x="270" y="2"/>
                  </a:lnTo>
                  <a:lnTo>
                    <a:pt x="265" y="15"/>
                  </a:lnTo>
                  <a:lnTo>
                    <a:pt x="265" y="15"/>
                  </a:lnTo>
                  <a:lnTo>
                    <a:pt x="250" y="20"/>
                  </a:lnTo>
                  <a:lnTo>
                    <a:pt x="250" y="20"/>
                  </a:lnTo>
                  <a:lnTo>
                    <a:pt x="242" y="25"/>
                  </a:lnTo>
                  <a:lnTo>
                    <a:pt x="233" y="30"/>
                  </a:lnTo>
                  <a:lnTo>
                    <a:pt x="233" y="30"/>
                  </a:lnTo>
                  <a:lnTo>
                    <a:pt x="227" y="33"/>
                  </a:lnTo>
                  <a:lnTo>
                    <a:pt x="219" y="35"/>
                  </a:lnTo>
                  <a:lnTo>
                    <a:pt x="219" y="35"/>
                  </a:lnTo>
                  <a:lnTo>
                    <a:pt x="216" y="36"/>
                  </a:lnTo>
                  <a:lnTo>
                    <a:pt x="216" y="36"/>
                  </a:lnTo>
                  <a:lnTo>
                    <a:pt x="218" y="38"/>
                  </a:lnTo>
                  <a:lnTo>
                    <a:pt x="219" y="39"/>
                  </a:lnTo>
                  <a:lnTo>
                    <a:pt x="219" y="39"/>
                  </a:lnTo>
                  <a:lnTo>
                    <a:pt x="219" y="40"/>
                  </a:lnTo>
                  <a:lnTo>
                    <a:pt x="218" y="43"/>
                  </a:lnTo>
                  <a:lnTo>
                    <a:pt x="218" y="43"/>
                  </a:lnTo>
                  <a:lnTo>
                    <a:pt x="210" y="51"/>
                  </a:lnTo>
                  <a:lnTo>
                    <a:pt x="210" y="51"/>
                  </a:lnTo>
                  <a:lnTo>
                    <a:pt x="207" y="51"/>
                  </a:lnTo>
                  <a:lnTo>
                    <a:pt x="203" y="52"/>
                  </a:lnTo>
                  <a:lnTo>
                    <a:pt x="203" y="52"/>
                  </a:lnTo>
                  <a:lnTo>
                    <a:pt x="206" y="55"/>
                  </a:lnTo>
                  <a:lnTo>
                    <a:pt x="205" y="56"/>
                  </a:lnTo>
                  <a:lnTo>
                    <a:pt x="201" y="59"/>
                  </a:lnTo>
                  <a:lnTo>
                    <a:pt x="201" y="59"/>
                  </a:lnTo>
                  <a:lnTo>
                    <a:pt x="196" y="62"/>
                  </a:lnTo>
                  <a:lnTo>
                    <a:pt x="193" y="65"/>
                  </a:lnTo>
                  <a:lnTo>
                    <a:pt x="192" y="67"/>
                  </a:lnTo>
                  <a:lnTo>
                    <a:pt x="192" y="67"/>
                  </a:lnTo>
                  <a:lnTo>
                    <a:pt x="191" y="71"/>
                  </a:lnTo>
                  <a:lnTo>
                    <a:pt x="188" y="74"/>
                  </a:lnTo>
                  <a:lnTo>
                    <a:pt x="183" y="78"/>
                  </a:lnTo>
                  <a:lnTo>
                    <a:pt x="186" y="78"/>
                  </a:lnTo>
                  <a:lnTo>
                    <a:pt x="186" y="78"/>
                  </a:lnTo>
                  <a:lnTo>
                    <a:pt x="177" y="91"/>
                  </a:lnTo>
                  <a:lnTo>
                    <a:pt x="177" y="91"/>
                  </a:lnTo>
                  <a:lnTo>
                    <a:pt x="181" y="90"/>
                  </a:lnTo>
                  <a:lnTo>
                    <a:pt x="183" y="91"/>
                  </a:lnTo>
                  <a:lnTo>
                    <a:pt x="183" y="93"/>
                  </a:lnTo>
                  <a:lnTo>
                    <a:pt x="183" y="97"/>
                  </a:lnTo>
                  <a:lnTo>
                    <a:pt x="183" y="97"/>
                  </a:lnTo>
                  <a:lnTo>
                    <a:pt x="181" y="104"/>
                  </a:lnTo>
                  <a:lnTo>
                    <a:pt x="180" y="112"/>
                  </a:lnTo>
                  <a:lnTo>
                    <a:pt x="180" y="112"/>
                  </a:lnTo>
                  <a:lnTo>
                    <a:pt x="180" y="118"/>
                  </a:lnTo>
                  <a:lnTo>
                    <a:pt x="180" y="124"/>
                  </a:lnTo>
                  <a:lnTo>
                    <a:pt x="180" y="131"/>
                  </a:lnTo>
                  <a:lnTo>
                    <a:pt x="182" y="137"/>
                  </a:lnTo>
                  <a:lnTo>
                    <a:pt x="182" y="137"/>
                  </a:lnTo>
                  <a:lnTo>
                    <a:pt x="182" y="139"/>
                  </a:lnTo>
                  <a:lnTo>
                    <a:pt x="182" y="142"/>
                  </a:lnTo>
                  <a:lnTo>
                    <a:pt x="182" y="142"/>
                  </a:lnTo>
                  <a:lnTo>
                    <a:pt x="179" y="150"/>
                  </a:lnTo>
                  <a:lnTo>
                    <a:pt x="179" y="158"/>
                  </a:lnTo>
                  <a:lnTo>
                    <a:pt x="180" y="166"/>
                  </a:lnTo>
                  <a:lnTo>
                    <a:pt x="183" y="175"/>
                  </a:lnTo>
                  <a:lnTo>
                    <a:pt x="183" y="175"/>
                  </a:lnTo>
                  <a:lnTo>
                    <a:pt x="196" y="194"/>
                  </a:lnTo>
                  <a:lnTo>
                    <a:pt x="196" y="194"/>
                  </a:lnTo>
                  <a:lnTo>
                    <a:pt x="197" y="196"/>
                  </a:lnTo>
                  <a:lnTo>
                    <a:pt x="198" y="196"/>
                  </a:lnTo>
                  <a:lnTo>
                    <a:pt x="198" y="196"/>
                  </a:lnTo>
                  <a:lnTo>
                    <a:pt x="202" y="197"/>
                  </a:lnTo>
                  <a:lnTo>
                    <a:pt x="205" y="199"/>
                  </a:lnTo>
                  <a:lnTo>
                    <a:pt x="207" y="202"/>
                  </a:lnTo>
                  <a:lnTo>
                    <a:pt x="208" y="207"/>
                  </a:lnTo>
                  <a:lnTo>
                    <a:pt x="208" y="212"/>
                  </a:lnTo>
                  <a:lnTo>
                    <a:pt x="208" y="212"/>
                  </a:lnTo>
                  <a:lnTo>
                    <a:pt x="208" y="232"/>
                  </a:lnTo>
                  <a:lnTo>
                    <a:pt x="208" y="251"/>
                  </a:lnTo>
                  <a:lnTo>
                    <a:pt x="208" y="251"/>
                  </a:lnTo>
                  <a:lnTo>
                    <a:pt x="207" y="259"/>
                  </a:lnTo>
                  <a:lnTo>
                    <a:pt x="205" y="268"/>
                  </a:lnTo>
                  <a:lnTo>
                    <a:pt x="205" y="268"/>
                  </a:lnTo>
                  <a:lnTo>
                    <a:pt x="205" y="271"/>
                  </a:lnTo>
                  <a:lnTo>
                    <a:pt x="205" y="274"/>
                  </a:lnTo>
                  <a:lnTo>
                    <a:pt x="207" y="278"/>
                  </a:lnTo>
                  <a:lnTo>
                    <a:pt x="211" y="282"/>
                  </a:lnTo>
                  <a:lnTo>
                    <a:pt x="211" y="282"/>
                  </a:lnTo>
                  <a:lnTo>
                    <a:pt x="253" y="316"/>
                  </a:lnTo>
                  <a:lnTo>
                    <a:pt x="253" y="316"/>
                  </a:lnTo>
                  <a:lnTo>
                    <a:pt x="258" y="320"/>
                  </a:lnTo>
                  <a:lnTo>
                    <a:pt x="258" y="320"/>
                  </a:lnTo>
                  <a:lnTo>
                    <a:pt x="249" y="328"/>
                  </a:lnTo>
                  <a:lnTo>
                    <a:pt x="249" y="328"/>
                  </a:lnTo>
                  <a:lnTo>
                    <a:pt x="247" y="331"/>
                  </a:lnTo>
                  <a:lnTo>
                    <a:pt x="247" y="333"/>
                  </a:lnTo>
                  <a:lnTo>
                    <a:pt x="248" y="335"/>
                  </a:lnTo>
                  <a:lnTo>
                    <a:pt x="248" y="335"/>
                  </a:lnTo>
                  <a:lnTo>
                    <a:pt x="248" y="336"/>
                  </a:lnTo>
                  <a:lnTo>
                    <a:pt x="248" y="336"/>
                  </a:lnTo>
                  <a:lnTo>
                    <a:pt x="252" y="347"/>
                  </a:lnTo>
                  <a:lnTo>
                    <a:pt x="253" y="360"/>
                  </a:lnTo>
                  <a:lnTo>
                    <a:pt x="253" y="372"/>
                  </a:lnTo>
                  <a:lnTo>
                    <a:pt x="249" y="385"/>
                  </a:lnTo>
                  <a:lnTo>
                    <a:pt x="249" y="385"/>
                  </a:lnTo>
                  <a:lnTo>
                    <a:pt x="248" y="390"/>
                  </a:lnTo>
                  <a:lnTo>
                    <a:pt x="247" y="396"/>
                  </a:lnTo>
                  <a:lnTo>
                    <a:pt x="247" y="396"/>
                  </a:lnTo>
                  <a:lnTo>
                    <a:pt x="247" y="546"/>
                  </a:lnTo>
                  <a:lnTo>
                    <a:pt x="247" y="546"/>
                  </a:lnTo>
                  <a:lnTo>
                    <a:pt x="247" y="548"/>
                  </a:lnTo>
                  <a:lnTo>
                    <a:pt x="245" y="552"/>
                  </a:lnTo>
                  <a:lnTo>
                    <a:pt x="245" y="552"/>
                  </a:lnTo>
                  <a:lnTo>
                    <a:pt x="243" y="548"/>
                  </a:lnTo>
                  <a:lnTo>
                    <a:pt x="243" y="548"/>
                  </a:lnTo>
                  <a:lnTo>
                    <a:pt x="198" y="448"/>
                  </a:lnTo>
                  <a:lnTo>
                    <a:pt x="198" y="448"/>
                  </a:lnTo>
                  <a:lnTo>
                    <a:pt x="192" y="432"/>
                  </a:lnTo>
                  <a:lnTo>
                    <a:pt x="187" y="416"/>
                  </a:lnTo>
                  <a:lnTo>
                    <a:pt x="185" y="398"/>
                  </a:lnTo>
                  <a:lnTo>
                    <a:pt x="183" y="381"/>
                  </a:lnTo>
                  <a:lnTo>
                    <a:pt x="183" y="381"/>
                  </a:lnTo>
                  <a:lnTo>
                    <a:pt x="183" y="360"/>
                  </a:lnTo>
                  <a:lnTo>
                    <a:pt x="183" y="340"/>
                  </a:lnTo>
                  <a:lnTo>
                    <a:pt x="185" y="319"/>
                  </a:lnTo>
                  <a:lnTo>
                    <a:pt x="188" y="299"/>
                  </a:lnTo>
                  <a:lnTo>
                    <a:pt x="188" y="299"/>
                  </a:lnTo>
                  <a:lnTo>
                    <a:pt x="181" y="304"/>
                  </a:lnTo>
                  <a:lnTo>
                    <a:pt x="181" y="304"/>
                  </a:lnTo>
                  <a:lnTo>
                    <a:pt x="174" y="312"/>
                  </a:lnTo>
                  <a:lnTo>
                    <a:pt x="167" y="318"/>
                  </a:lnTo>
                  <a:lnTo>
                    <a:pt x="167" y="318"/>
                  </a:lnTo>
                  <a:lnTo>
                    <a:pt x="156" y="323"/>
                  </a:lnTo>
                  <a:lnTo>
                    <a:pt x="145" y="328"/>
                  </a:lnTo>
                  <a:lnTo>
                    <a:pt x="145" y="328"/>
                  </a:lnTo>
                  <a:lnTo>
                    <a:pt x="117" y="339"/>
                  </a:lnTo>
                  <a:lnTo>
                    <a:pt x="117" y="339"/>
                  </a:lnTo>
                  <a:lnTo>
                    <a:pt x="68" y="362"/>
                  </a:lnTo>
                  <a:lnTo>
                    <a:pt x="68" y="362"/>
                  </a:lnTo>
                  <a:lnTo>
                    <a:pt x="41" y="376"/>
                  </a:lnTo>
                  <a:lnTo>
                    <a:pt x="41" y="376"/>
                  </a:lnTo>
                  <a:lnTo>
                    <a:pt x="39" y="377"/>
                  </a:lnTo>
                  <a:lnTo>
                    <a:pt x="39" y="377"/>
                  </a:lnTo>
                  <a:lnTo>
                    <a:pt x="34" y="377"/>
                  </a:lnTo>
                  <a:lnTo>
                    <a:pt x="30" y="378"/>
                  </a:lnTo>
                  <a:lnTo>
                    <a:pt x="27" y="382"/>
                  </a:lnTo>
                  <a:lnTo>
                    <a:pt x="26" y="386"/>
                  </a:lnTo>
                  <a:lnTo>
                    <a:pt x="26" y="386"/>
                  </a:lnTo>
                  <a:lnTo>
                    <a:pt x="22" y="408"/>
                  </a:lnTo>
                  <a:lnTo>
                    <a:pt x="19" y="430"/>
                  </a:lnTo>
                  <a:lnTo>
                    <a:pt x="19" y="430"/>
                  </a:lnTo>
                  <a:lnTo>
                    <a:pt x="19" y="450"/>
                  </a:lnTo>
                  <a:lnTo>
                    <a:pt x="19" y="470"/>
                  </a:lnTo>
                  <a:lnTo>
                    <a:pt x="19" y="470"/>
                  </a:lnTo>
                  <a:lnTo>
                    <a:pt x="19" y="480"/>
                  </a:lnTo>
                  <a:lnTo>
                    <a:pt x="22" y="490"/>
                  </a:lnTo>
                  <a:lnTo>
                    <a:pt x="22" y="490"/>
                  </a:lnTo>
                  <a:lnTo>
                    <a:pt x="22" y="494"/>
                  </a:lnTo>
                  <a:lnTo>
                    <a:pt x="21" y="497"/>
                  </a:lnTo>
                  <a:lnTo>
                    <a:pt x="21" y="497"/>
                  </a:lnTo>
                  <a:lnTo>
                    <a:pt x="21" y="516"/>
                  </a:lnTo>
                  <a:lnTo>
                    <a:pt x="20" y="535"/>
                  </a:lnTo>
                  <a:lnTo>
                    <a:pt x="20" y="535"/>
                  </a:lnTo>
                  <a:lnTo>
                    <a:pt x="19" y="552"/>
                  </a:lnTo>
                  <a:lnTo>
                    <a:pt x="19" y="569"/>
                  </a:lnTo>
                  <a:lnTo>
                    <a:pt x="19" y="569"/>
                  </a:lnTo>
                  <a:lnTo>
                    <a:pt x="17" y="580"/>
                  </a:lnTo>
                  <a:lnTo>
                    <a:pt x="16" y="593"/>
                  </a:lnTo>
                  <a:lnTo>
                    <a:pt x="16" y="593"/>
                  </a:lnTo>
                  <a:lnTo>
                    <a:pt x="15" y="605"/>
                  </a:lnTo>
                  <a:lnTo>
                    <a:pt x="15" y="618"/>
                  </a:lnTo>
                  <a:lnTo>
                    <a:pt x="15" y="618"/>
                  </a:lnTo>
                  <a:lnTo>
                    <a:pt x="14" y="631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56"/>
                  </a:lnTo>
                  <a:lnTo>
                    <a:pt x="11" y="666"/>
                  </a:lnTo>
                  <a:lnTo>
                    <a:pt x="11" y="666"/>
                  </a:lnTo>
                  <a:lnTo>
                    <a:pt x="10" y="671"/>
                  </a:lnTo>
                  <a:lnTo>
                    <a:pt x="10" y="671"/>
                  </a:lnTo>
                  <a:lnTo>
                    <a:pt x="5" y="687"/>
                  </a:lnTo>
                  <a:lnTo>
                    <a:pt x="3" y="703"/>
                  </a:lnTo>
                  <a:lnTo>
                    <a:pt x="3" y="703"/>
                  </a:lnTo>
                  <a:lnTo>
                    <a:pt x="4" y="709"/>
                  </a:lnTo>
                  <a:lnTo>
                    <a:pt x="6" y="714"/>
                  </a:lnTo>
                  <a:lnTo>
                    <a:pt x="6" y="714"/>
                  </a:lnTo>
                  <a:lnTo>
                    <a:pt x="6" y="721"/>
                  </a:lnTo>
                  <a:lnTo>
                    <a:pt x="6" y="727"/>
                  </a:lnTo>
                  <a:lnTo>
                    <a:pt x="4" y="739"/>
                  </a:lnTo>
                  <a:lnTo>
                    <a:pt x="4" y="739"/>
                  </a:lnTo>
                  <a:lnTo>
                    <a:pt x="3" y="748"/>
                  </a:lnTo>
                  <a:lnTo>
                    <a:pt x="3" y="758"/>
                  </a:lnTo>
                  <a:lnTo>
                    <a:pt x="3" y="758"/>
                  </a:lnTo>
                  <a:lnTo>
                    <a:pt x="0" y="774"/>
                  </a:lnTo>
                  <a:lnTo>
                    <a:pt x="0" y="774"/>
                  </a:lnTo>
                  <a:lnTo>
                    <a:pt x="0" y="779"/>
                  </a:lnTo>
                  <a:lnTo>
                    <a:pt x="0" y="783"/>
                  </a:lnTo>
                  <a:lnTo>
                    <a:pt x="1" y="787"/>
                  </a:lnTo>
                  <a:lnTo>
                    <a:pt x="4" y="791"/>
                  </a:lnTo>
                  <a:lnTo>
                    <a:pt x="4" y="791"/>
                  </a:lnTo>
                  <a:close/>
                  <a:moveTo>
                    <a:pt x="316" y="1126"/>
                  </a:moveTo>
                  <a:lnTo>
                    <a:pt x="316" y="1126"/>
                  </a:lnTo>
                  <a:lnTo>
                    <a:pt x="319" y="1122"/>
                  </a:lnTo>
                  <a:lnTo>
                    <a:pt x="319" y="1122"/>
                  </a:lnTo>
                  <a:lnTo>
                    <a:pt x="322" y="1138"/>
                  </a:lnTo>
                  <a:lnTo>
                    <a:pt x="325" y="1157"/>
                  </a:lnTo>
                  <a:lnTo>
                    <a:pt x="331" y="1203"/>
                  </a:lnTo>
                  <a:lnTo>
                    <a:pt x="333" y="1242"/>
                  </a:lnTo>
                  <a:lnTo>
                    <a:pt x="333" y="1257"/>
                  </a:lnTo>
                  <a:lnTo>
                    <a:pt x="332" y="1266"/>
                  </a:lnTo>
                  <a:lnTo>
                    <a:pt x="332" y="1266"/>
                  </a:lnTo>
                  <a:lnTo>
                    <a:pt x="331" y="1265"/>
                  </a:lnTo>
                  <a:lnTo>
                    <a:pt x="331" y="1265"/>
                  </a:lnTo>
                  <a:lnTo>
                    <a:pt x="324" y="1209"/>
                  </a:lnTo>
                  <a:lnTo>
                    <a:pt x="324" y="1209"/>
                  </a:lnTo>
                  <a:lnTo>
                    <a:pt x="319" y="1161"/>
                  </a:lnTo>
                  <a:lnTo>
                    <a:pt x="319" y="1161"/>
                  </a:lnTo>
                  <a:lnTo>
                    <a:pt x="316" y="1143"/>
                  </a:lnTo>
                  <a:lnTo>
                    <a:pt x="316" y="1143"/>
                  </a:lnTo>
                  <a:lnTo>
                    <a:pt x="316" y="1126"/>
                  </a:lnTo>
                  <a:lnTo>
                    <a:pt x="316" y="1126"/>
                  </a:lnTo>
                  <a:close/>
                  <a:moveTo>
                    <a:pt x="104" y="732"/>
                  </a:moveTo>
                  <a:lnTo>
                    <a:pt x="104" y="732"/>
                  </a:lnTo>
                  <a:lnTo>
                    <a:pt x="103" y="732"/>
                  </a:lnTo>
                  <a:lnTo>
                    <a:pt x="103" y="732"/>
                  </a:lnTo>
                  <a:lnTo>
                    <a:pt x="98" y="713"/>
                  </a:lnTo>
                  <a:lnTo>
                    <a:pt x="98" y="713"/>
                  </a:lnTo>
                  <a:lnTo>
                    <a:pt x="97" y="708"/>
                  </a:lnTo>
                  <a:lnTo>
                    <a:pt x="98" y="704"/>
                  </a:lnTo>
                  <a:lnTo>
                    <a:pt x="100" y="697"/>
                  </a:lnTo>
                  <a:lnTo>
                    <a:pt x="100" y="697"/>
                  </a:lnTo>
                  <a:lnTo>
                    <a:pt x="104" y="732"/>
                  </a:lnTo>
                  <a:lnTo>
                    <a:pt x="104" y="732"/>
                  </a:lnTo>
                  <a:close/>
                  <a:moveTo>
                    <a:pt x="97" y="764"/>
                  </a:moveTo>
                  <a:lnTo>
                    <a:pt x="97" y="764"/>
                  </a:lnTo>
                  <a:lnTo>
                    <a:pt x="98" y="763"/>
                  </a:lnTo>
                  <a:lnTo>
                    <a:pt x="98" y="763"/>
                  </a:lnTo>
                  <a:lnTo>
                    <a:pt x="102" y="748"/>
                  </a:lnTo>
                  <a:lnTo>
                    <a:pt x="102" y="748"/>
                  </a:lnTo>
                  <a:lnTo>
                    <a:pt x="103" y="748"/>
                  </a:lnTo>
                  <a:lnTo>
                    <a:pt x="103" y="748"/>
                  </a:lnTo>
                  <a:lnTo>
                    <a:pt x="100" y="781"/>
                  </a:lnTo>
                  <a:lnTo>
                    <a:pt x="100" y="781"/>
                  </a:lnTo>
                  <a:lnTo>
                    <a:pt x="98" y="778"/>
                  </a:lnTo>
                  <a:lnTo>
                    <a:pt x="96" y="773"/>
                  </a:lnTo>
                  <a:lnTo>
                    <a:pt x="96" y="769"/>
                  </a:lnTo>
                  <a:lnTo>
                    <a:pt x="97" y="764"/>
                  </a:lnTo>
                  <a:lnTo>
                    <a:pt x="97" y="764"/>
                  </a:lnTo>
                  <a:close/>
                  <a:moveTo>
                    <a:pt x="92" y="831"/>
                  </a:moveTo>
                  <a:lnTo>
                    <a:pt x="92" y="831"/>
                  </a:lnTo>
                  <a:lnTo>
                    <a:pt x="96" y="814"/>
                  </a:lnTo>
                  <a:lnTo>
                    <a:pt x="96" y="814"/>
                  </a:lnTo>
                  <a:lnTo>
                    <a:pt x="98" y="815"/>
                  </a:lnTo>
                  <a:lnTo>
                    <a:pt x="98" y="815"/>
                  </a:lnTo>
                  <a:lnTo>
                    <a:pt x="94" y="836"/>
                  </a:lnTo>
                  <a:lnTo>
                    <a:pt x="94" y="836"/>
                  </a:lnTo>
                  <a:lnTo>
                    <a:pt x="98" y="858"/>
                  </a:lnTo>
                  <a:lnTo>
                    <a:pt x="98" y="858"/>
                  </a:lnTo>
                  <a:lnTo>
                    <a:pt x="107" y="867"/>
                  </a:lnTo>
                  <a:lnTo>
                    <a:pt x="107" y="867"/>
                  </a:lnTo>
                  <a:lnTo>
                    <a:pt x="108" y="869"/>
                  </a:lnTo>
                  <a:lnTo>
                    <a:pt x="108" y="872"/>
                  </a:lnTo>
                  <a:lnTo>
                    <a:pt x="108" y="872"/>
                  </a:lnTo>
                  <a:lnTo>
                    <a:pt x="107" y="873"/>
                  </a:lnTo>
                  <a:lnTo>
                    <a:pt x="104" y="873"/>
                  </a:lnTo>
                  <a:lnTo>
                    <a:pt x="104" y="873"/>
                  </a:lnTo>
                  <a:lnTo>
                    <a:pt x="100" y="872"/>
                  </a:lnTo>
                  <a:lnTo>
                    <a:pt x="98" y="872"/>
                  </a:lnTo>
                  <a:lnTo>
                    <a:pt x="97" y="871"/>
                  </a:lnTo>
                  <a:lnTo>
                    <a:pt x="97" y="871"/>
                  </a:lnTo>
                  <a:lnTo>
                    <a:pt x="97" y="864"/>
                  </a:lnTo>
                  <a:lnTo>
                    <a:pt x="97" y="859"/>
                  </a:lnTo>
                  <a:lnTo>
                    <a:pt x="97" y="859"/>
                  </a:lnTo>
                  <a:lnTo>
                    <a:pt x="92" y="838"/>
                  </a:lnTo>
                  <a:lnTo>
                    <a:pt x="92" y="838"/>
                  </a:lnTo>
                  <a:lnTo>
                    <a:pt x="92" y="837"/>
                  </a:lnTo>
                  <a:lnTo>
                    <a:pt x="92" y="837"/>
                  </a:lnTo>
                  <a:lnTo>
                    <a:pt x="93" y="836"/>
                  </a:lnTo>
                  <a:lnTo>
                    <a:pt x="93" y="836"/>
                  </a:lnTo>
                  <a:lnTo>
                    <a:pt x="92" y="836"/>
                  </a:lnTo>
                  <a:lnTo>
                    <a:pt x="91" y="835"/>
                  </a:lnTo>
                  <a:lnTo>
                    <a:pt x="92" y="831"/>
                  </a:lnTo>
                  <a:lnTo>
                    <a:pt x="92" y="8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377"/>
              <a:endParaRPr lang="en-US" dirty="0">
                <a:solidFill>
                  <a:prstClr val="white"/>
                </a:solidFill>
                <a:latin typeface="仓耳玄三M W05" panose="02020400000000000000" pitchFamily="18" charset="-122"/>
                <a:sym typeface="Helvetica Light"/>
              </a:endParaRPr>
            </a:p>
          </p:txBody>
        </p:sp>
        <p:grpSp>
          <p:nvGrpSpPr>
            <p:cNvPr id="9" name="Group 42"/>
            <p:cNvGrpSpPr/>
            <p:nvPr/>
          </p:nvGrpSpPr>
          <p:grpSpPr>
            <a:xfrm>
              <a:off x="5710578" y="2107700"/>
              <a:ext cx="161996" cy="161996"/>
              <a:chOff x="4563268" y="2753915"/>
              <a:chExt cx="457200" cy="457200"/>
            </a:xfrm>
            <a:grpFill/>
          </p:grpSpPr>
          <p:sp>
            <p:nvSpPr>
              <p:cNvPr id="10" name="Freeform 124"/>
              <p:cNvSpPr>
                <a:spLocks noEditPoints="1"/>
              </p:cNvSpPr>
              <p:nvPr/>
            </p:nvSpPr>
            <p:spPr bwMode="auto">
              <a:xfrm>
                <a:off x="4563268" y="2753915"/>
                <a:ext cx="457200" cy="457200"/>
              </a:xfrm>
              <a:custGeom>
                <a:avLst/>
                <a:gdLst>
                  <a:gd name="T0" fmla="*/ 924 w 1152"/>
                  <a:gd name="T1" fmla="*/ 677 h 1152"/>
                  <a:gd name="T2" fmla="*/ 896 w 1152"/>
                  <a:gd name="T3" fmla="*/ 742 h 1152"/>
                  <a:gd name="T4" fmla="*/ 905 w 1152"/>
                  <a:gd name="T5" fmla="*/ 804 h 1152"/>
                  <a:gd name="T6" fmla="*/ 765 w 1152"/>
                  <a:gd name="T7" fmla="*/ 893 h 1152"/>
                  <a:gd name="T8" fmla="*/ 704 w 1152"/>
                  <a:gd name="T9" fmla="*/ 912 h 1152"/>
                  <a:gd name="T10" fmla="*/ 653 w 1152"/>
                  <a:gd name="T11" fmla="*/ 952 h 1152"/>
                  <a:gd name="T12" fmla="*/ 499 w 1152"/>
                  <a:gd name="T13" fmla="*/ 952 h 1152"/>
                  <a:gd name="T14" fmla="*/ 448 w 1152"/>
                  <a:gd name="T15" fmla="*/ 912 h 1152"/>
                  <a:gd name="T16" fmla="*/ 388 w 1152"/>
                  <a:gd name="T17" fmla="*/ 893 h 1152"/>
                  <a:gd name="T18" fmla="*/ 247 w 1152"/>
                  <a:gd name="T19" fmla="*/ 804 h 1152"/>
                  <a:gd name="T20" fmla="*/ 256 w 1152"/>
                  <a:gd name="T21" fmla="*/ 742 h 1152"/>
                  <a:gd name="T22" fmla="*/ 228 w 1152"/>
                  <a:gd name="T23" fmla="*/ 677 h 1152"/>
                  <a:gd name="T24" fmla="*/ 72 w 1152"/>
                  <a:gd name="T25" fmla="*/ 625 h 1152"/>
                  <a:gd name="T26" fmla="*/ 222 w 1152"/>
                  <a:gd name="T27" fmla="*/ 482 h 1152"/>
                  <a:gd name="T28" fmla="*/ 253 w 1152"/>
                  <a:gd name="T29" fmla="*/ 420 h 1152"/>
                  <a:gd name="T30" fmla="*/ 253 w 1152"/>
                  <a:gd name="T31" fmla="*/ 356 h 1152"/>
                  <a:gd name="T32" fmla="*/ 378 w 1152"/>
                  <a:gd name="T33" fmla="*/ 259 h 1152"/>
                  <a:gd name="T34" fmla="*/ 438 w 1152"/>
                  <a:gd name="T35" fmla="*/ 244 h 1152"/>
                  <a:gd name="T36" fmla="*/ 495 w 1152"/>
                  <a:gd name="T37" fmla="*/ 208 h 1152"/>
                  <a:gd name="T38" fmla="*/ 649 w 1152"/>
                  <a:gd name="T39" fmla="*/ 192 h 1152"/>
                  <a:gd name="T40" fmla="*/ 694 w 1152"/>
                  <a:gd name="T41" fmla="*/ 236 h 1152"/>
                  <a:gd name="T42" fmla="*/ 756 w 1152"/>
                  <a:gd name="T43" fmla="*/ 259 h 1152"/>
                  <a:gd name="T44" fmla="*/ 967 w 1152"/>
                  <a:gd name="T45" fmla="*/ 255 h 1152"/>
                  <a:gd name="T46" fmla="*/ 894 w 1152"/>
                  <a:gd name="T47" fmla="*/ 401 h 1152"/>
                  <a:gd name="T48" fmla="*/ 919 w 1152"/>
                  <a:gd name="T49" fmla="*/ 466 h 1152"/>
                  <a:gd name="T50" fmla="*/ 970 w 1152"/>
                  <a:gd name="T51" fmla="*/ 505 h 1152"/>
                  <a:gd name="T52" fmla="*/ 975 w 1152"/>
                  <a:gd name="T53" fmla="*/ 411 h 1152"/>
                  <a:gd name="T54" fmla="*/ 1037 w 1152"/>
                  <a:gd name="T55" fmla="*/ 272 h 1152"/>
                  <a:gd name="T56" fmla="*/ 1023 w 1152"/>
                  <a:gd name="T57" fmla="*/ 208 h 1152"/>
                  <a:gd name="T58" fmla="*/ 918 w 1152"/>
                  <a:gd name="T59" fmla="*/ 116 h 1152"/>
                  <a:gd name="T60" fmla="*/ 857 w 1152"/>
                  <a:gd name="T61" fmla="*/ 125 h 1152"/>
                  <a:gd name="T62" fmla="*/ 694 w 1152"/>
                  <a:gd name="T63" fmla="*/ 51 h 1152"/>
                  <a:gd name="T64" fmla="*/ 649 w 1152"/>
                  <a:gd name="T65" fmla="*/ 4 h 1152"/>
                  <a:gd name="T66" fmla="*/ 514 w 1152"/>
                  <a:gd name="T67" fmla="*/ 1 h 1152"/>
                  <a:gd name="T68" fmla="*/ 462 w 1152"/>
                  <a:gd name="T69" fmla="*/ 40 h 1152"/>
                  <a:gd name="T70" fmla="*/ 400 w 1152"/>
                  <a:gd name="T71" fmla="*/ 182 h 1152"/>
                  <a:gd name="T72" fmla="*/ 247 w 1152"/>
                  <a:gd name="T73" fmla="*/ 113 h 1152"/>
                  <a:gd name="T74" fmla="*/ 203 w 1152"/>
                  <a:gd name="T75" fmla="*/ 134 h 1152"/>
                  <a:gd name="T76" fmla="*/ 113 w 1152"/>
                  <a:gd name="T77" fmla="*/ 247 h 1152"/>
                  <a:gd name="T78" fmla="*/ 188 w 1152"/>
                  <a:gd name="T79" fmla="*/ 387 h 1152"/>
                  <a:gd name="T80" fmla="*/ 45 w 1152"/>
                  <a:gd name="T81" fmla="*/ 460 h 1152"/>
                  <a:gd name="T82" fmla="*/ 2 w 1152"/>
                  <a:gd name="T83" fmla="*/ 508 h 1152"/>
                  <a:gd name="T84" fmla="*/ 2 w 1152"/>
                  <a:gd name="T85" fmla="*/ 643 h 1152"/>
                  <a:gd name="T86" fmla="*/ 45 w 1152"/>
                  <a:gd name="T87" fmla="*/ 692 h 1152"/>
                  <a:gd name="T88" fmla="*/ 188 w 1152"/>
                  <a:gd name="T89" fmla="*/ 764 h 1152"/>
                  <a:gd name="T90" fmla="*/ 113 w 1152"/>
                  <a:gd name="T91" fmla="*/ 905 h 1152"/>
                  <a:gd name="T92" fmla="*/ 203 w 1152"/>
                  <a:gd name="T93" fmla="*/ 1018 h 1152"/>
                  <a:gd name="T94" fmla="*/ 247 w 1152"/>
                  <a:gd name="T95" fmla="*/ 1039 h 1152"/>
                  <a:gd name="T96" fmla="*/ 400 w 1152"/>
                  <a:gd name="T97" fmla="*/ 969 h 1152"/>
                  <a:gd name="T98" fmla="*/ 462 w 1152"/>
                  <a:gd name="T99" fmla="*/ 1112 h 1152"/>
                  <a:gd name="T100" fmla="*/ 514 w 1152"/>
                  <a:gd name="T101" fmla="*/ 1151 h 1152"/>
                  <a:gd name="T102" fmla="*/ 649 w 1152"/>
                  <a:gd name="T103" fmla="*/ 1148 h 1152"/>
                  <a:gd name="T104" fmla="*/ 694 w 1152"/>
                  <a:gd name="T105" fmla="*/ 1100 h 1152"/>
                  <a:gd name="T106" fmla="*/ 857 w 1152"/>
                  <a:gd name="T107" fmla="*/ 1027 h 1152"/>
                  <a:gd name="T108" fmla="*/ 918 w 1152"/>
                  <a:gd name="T109" fmla="*/ 1036 h 1152"/>
                  <a:gd name="T110" fmla="*/ 1023 w 1152"/>
                  <a:gd name="T111" fmla="*/ 944 h 1152"/>
                  <a:gd name="T112" fmla="*/ 1037 w 1152"/>
                  <a:gd name="T113" fmla="*/ 881 h 1152"/>
                  <a:gd name="T114" fmla="*/ 975 w 1152"/>
                  <a:gd name="T115" fmla="*/ 742 h 1152"/>
                  <a:gd name="T116" fmla="*/ 1118 w 1152"/>
                  <a:gd name="T117" fmla="*/ 687 h 1152"/>
                  <a:gd name="T118" fmla="*/ 1151 w 1152"/>
                  <a:gd name="T119" fmla="*/ 631 h 1152"/>
                  <a:gd name="T120" fmla="*/ 1143 w 1152"/>
                  <a:gd name="T121" fmla="*/ 491 h 1152"/>
                  <a:gd name="T122" fmla="*/ 1094 w 1152"/>
                  <a:gd name="T123" fmla="*/ 456 h 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52" h="1152">
                    <a:moveTo>
                      <a:pt x="970" y="647"/>
                    </a:moveTo>
                    <a:lnTo>
                      <a:pt x="960" y="650"/>
                    </a:lnTo>
                    <a:lnTo>
                      <a:pt x="951" y="653"/>
                    </a:lnTo>
                    <a:lnTo>
                      <a:pt x="944" y="657"/>
                    </a:lnTo>
                    <a:lnTo>
                      <a:pt x="936" y="664"/>
                    </a:lnTo>
                    <a:lnTo>
                      <a:pt x="930" y="670"/>
                    </a:lnTo>
                    <a:lnTo>
                      <a:pt x="924" y="677"/>
                    </a:lnTo>
                    <a:lnTo>
                      <a:pt x="919" y="685"/>
                    </a:lnTo>
                    <a:lnTo>
                      <a:pt x="916" y="694"/>
                    </a:lnTo>
                    <a:lnTo>
                      <a:pt x="913" y="704"/>
                    </a:lnTo>
                    <a:lnTo>
                      <a:pt x="908" y="714"/>
                    </a:lnTo>
                    <a:lnTo>
                      <a:pt x="904" y="723"/>
                    </a:lnTo>
                    <a:lnTo>
                      <a:pt x="900" y="733"/>
                    </a:lnTo>
                    <a:lnTo>
                      <a:pt x="896" y="742"/>
                    </a:lnTo>
                    <a:lnTo>
                      <a:pt x="894" y="750"/>
                    </a:lnTo>
                    <a:lnTo>
                      <a:pt x="893" y="760"/>
                    </a:lnTo>
                    <a:lnTo>
                      <a:pt x="893" y="769"/>
                    </a:lnTo>
                    <a:lnTo>
                      <a:pt x="894" y="778"/>
                    </a:lnTo>
                    <a:lnTo>
                      <a:pt x="896" y="787"/>
                    </a:lnTo>
                    <a:lnTo>
                      <a:pt x="900" y="796"/>
                    </a:lnTo>
                    <a:lnTo>
                      <a:pt x="905" y="804"/>
                    </a:lnTo>
                    <a:lnTo>
                      <a:pt x="967" y="898"/>
                    </a:lnTo>
                    <a:lnTo>
                      <a:pt x="897" y="967"/>
                    </a:lnTo>
                    <a:lnTo>
                      <a:pt x="805" y="905"/>
                    </a:lnTo>
                    <a:lnTo>
                      <a:pt x="795" y="899"/>
                    </a:lnTo>
                    <a:lnTo>
                      <a:pt x="785" y="895"/>
                    </a:lnTo>
                    <a:lnTo>
                      <a:pt x="774" y="893"/>
                    </a:lnTo>
                    <a:lnTo>
                      <a:pt x="765" y="893"/>
                    </a:lnTo>
                    <a:lnTo>
                      <a:pt x="756" y="893"/>
                    </a:lnTo>
                    <a:lnTo>
                      <a:pt x="748" y="894"/>
                    </a:lnTo>
                    <a:lnTo>
                      <a:pt x="741" y="896"/>
                    </a:lnTo>
                    <a:lnTo>
                      <a:pt x="733" y="899"/>
                    </a:lnTo>
                    <a:lnTo>
                      <a:pt x="724" y="904"/>
                    </a:lnTo>
                    <a:lnTo>
                      <a:pt x="714" y="908"/>
                    </a:lnTo>
                    <a:lnTo>
                      <a:pt x="704" y="912"/>
                    </a:lnTo>
                    <a:lnTo>
                      <a:pt x="694" y="915"/>
                    </a:lnTo>
                    <a:lnTo>
                      <a:pt x="686" y="920"/>
                    </a:lnTo>
                    <a:lnTo>
                      <a:pt x="677" y="924"/>
                    </a:lnTo>
                    <a:lnTo>
                      <a:pt x="670" y="930"/>
                    </a:lnTo>
                    <a:lnTo>
                      <a:pt x="663" y="936"/>
                    </a:lnTo>
                    <a:lnTo>
                      <a:pt x="658" y="944"/>
                    </a:lnTo>
                    <a:lnTo>
                      <a:pt x="653" y="952"/>
                    </a:lnTo>
                    <a:lnTo>
                      <a:pt x="650" y="961"/>
                    </a:lnTo>
                    <a:lnTo>
                      <a:pt x="647" y="969"/>
                    </a:lnTo>
                    <a:lnTo>
                      <a:pt x="625" y="1080"/>
                    </a:lnTo>
                    <a:lnTo>
                      <a:pt x="527" y="1080"/>
                    </a:lnTo>
                    <a:lnTo>
                      <a:pt x="505" y="969"/>
                    </a:lnTo>
                    <a:lnTo>
                      <a:pt x="502" y="961"/>
                    </a:lnTo>
                    <a:lnTo>
                      <a:pt x="499" y="952"/>
                    </a:lnTo>
                    <a:lnTo>
                      <a:pt x="495" y="944"/>
                    </a:lnTo>
                    <a:lnTo>
                      <a:pt x="489" y="936"/>
                    </a:lnTo>
                    <a:lnTo>
                      <a:pt x="483" y="930"/>
                    </a:lnTo>
                    <a:lnTo>
                      <a:pt x="475" y="924"/>
                    </a:lnTo>
                    <a:lnTo>
                      <a:pt x="466" y="920"/>
                    </a:lnTo>
                    <a:lnTo>
                      <a:pt x="458" y="915"/>
                    </a:lnTo>
                    <a:lnTo>
                      <a:pt x="448" y="912"/>
                    </a:lnTo>
                    <a:lnTo>
                      <a:pt x="438" y="908"/>
                    </a:lnTo>
                    <a:lnTo>
                      <a:pt x="429" y="904"/>
                    </a:lnTo>
                    <a:lnTo>
                      <a:pt x="419" y="899"/>
                    </a:lnTo>
                    <a:lnTo>
                      <a:pt x="411" y="896"/>
                    </a:lnTo>
                    <a:lnTo>
                      <a:pt x="404" y="894"/>
                    </a:lnTo>
                    <a:lnTo>
                      <a:pt x="396" y="893"/>
                    </a:lnTo>
                    <a:lnTo>
                      <a:pt x="388" y="893"/>
                    </a:lnTo>
                    <a:lnTo>
                      <a:pt x="378" y="893"/>
                    </a:lnTo>
                    <a:lnTo>
                      <a:pt x="367" y="895"/>
                    </a:lnTo>
                    <a:lnTo>
                      <a:pt x="357" y="899"/>
                    </a:lnTo>
                    <a:lnTo>
                      <a:pt x="348" y="905"/>
                    </a:lnTo>
                    <a:lnTo>
                      <a:pt x="255" y="967"/>
                    </a:lnTo>
                    <a:lnTo>
                      <a:pt x="185" y="898"/>
                    </a:lnTo>
                    <a:lnTo>
                      <a:pt x="247" y="804"/>
                    </a:lnTo>
                    <a:lnTo>
                      <a:pt x="253" y="796"/>
                    </a:lnTo>
                    <a:lnTo>
                      <a:pt x="256" y="787"/>
                    </a:lnTo>
                    <a:lnTo>
                      <a:pt x="258" y="778"/>
                    </a:lnTo>
                    <a:lnTo>
                      <a:pt x="259" y="769"/>
                    </a:lnTo>
                    <a:lnTo>
                      <a:pt x="259" y="760"/>
                    </a:lnTo>
                    <a:lnTo>
                      <a:pt x="258" y="750"/>
                    </a:lnTo>
                    <a:lnTo>
                      <a:pt x="256" y="742"/>
                    </a:lnTo>
                    <a:lnTo>
                      <a:pt x="253" y="733"/>
                    </a:lnTo>
                    <a:lnTo>
                      <a:pt x="248" y="723"/>
                    </a:lnTo>
                    <a:lnTo>
                      <a:pt x="244" y="714"/>
                    </a:lnTo>
                    <a:lnTo>
                      <a:pt x="240" y="704"/>
                    </a:lnTo>
                    <a:lnTo>
                      <a:pt x="236" y="694"/>
                    </a:lnTo>
                    <a:lnTo>
                      <a:pt x="232" y="685"/>
                    </a:lnTo>
                    <a:lnTo>
                      <a:pt x="228" y="677"/>
                    </a:lnTo>
                    <a:lnTo>
                      <a:pt x="222" y="670"/>
                    </a:lnTo>
                    <a:lnTo>
                      <a:pt x="216" y="664"/>
                    </a:lnTo>
                    <a:lnTo>
                      <a:pt x="208" y="657"/>
                    </a:lnTo>
                    <a:lnTo>
                      <a:pt x="200" y="653"/>
                    </a:lnTo>
                    <a:lnTo>
                      <a:pt x="191" y="650"/>
                    </a:lnTo>
                    <a:lnTo>
                      <a:pt x="182" y="647"/>
                    </a:lnTo>
                    <a:lnTo>
                      <a:pt x="72" y="625"/>
                    </a:lnTo>
                    <a:lnTo>
                      <a:pt x="72" y="527"/>
                    </a:lnTo>
                    <a:lnTo>
                      <a:pt x="182" y="505"/>
                    </a:lnTo>
                    <a:lnTo>
                      <a:pt x="191" y="503"/>
                    </a:lnTo>
                    <a:lnTo>
                      <a:pt x="200" y="499"/>
                    </a:lnTo>
                    <a:lnTo>
                      <a:pt x="208" y="494"/>
                    </a:lnTo>
                    <a:lnTo>
                      <a:pt x="216" y="489"/>
                    </a:lnTo>
                    <a:lnTo>
                      <a:pt x="222" y="482"/>
                    </a:lnTo>
                    <a:lnTo>
                      <a:pt x="228" y="475"/>
                    </a:lnTo>
                    <a:lnTo>
                      <a:pt x="232" y="466"/>
                    </a:lnTo>
                    <a:lnTo>
                      <a:pt x="236" y="458"/>
                    </a:lnTo>
                    <a:lnTo>
                      <a:pt x="240" y="448"/>
                    </a:lnTo>
                    <a:lnTo>
                      <a:pt x="244" y="438"/>
                    </a:lnTo>
                    <a:lnTo>
                      <a:pt x="248" y="428"/>
                    </a:lnTo>
                    <a:lnTo>
                      <a:pt x="253" y="420"/>
                    </a:lnTo>
                    <a:lnTo>
                      <a:pt x="256" y="410"/>
                    </a:lnTo>
                    <a:lnTo>
                      <a:pt x="258" y="401"/>
                    </a:lnTo>
                    <a:lnTo>
                      <a:pt x="259" y="392"/>
                    </a:lnTo>
                    <a:lnTo>
                      <a:pt x="259" y="383"/>
                    </a:lnTo>
                    <a:lnTo>
                      <a:pt x="258" y="373"/>
                    </a:lnTo>
                    <a:lnTo>
                      <a:pt x="256" y="365"/>
                    </a:lnTo>
                    <a:lnTo>
                      <a:pt x="253" y="356"/>
                    </a:lnTo>
                    <a:lnTo>
                      <a:pt x="247" y="347"/>
                    </a:lnTo>
                    <a:lnTo>
                      <a:pt x="185" y="255"/>
                    </a:lnTo>
                    <a:lnTo>
                      <a:pt x="255" y="185"/>
                    </a:lnTo>
                    <a:lnTo>
                      <a:pt x="348" y="247"/>
                    </a:lnTo>
                    <a:lnTo>
                      <a:pt x="357" y="252"/>
                    </a:lnTo>
                    <a:lnTo>
                      <a:pt x="367" y="257"/>
                    </a:lnTo>
                    <a:lnTo>
                      <a:pt x="378" y="259"/>
                    </a:lnTo>
                    <a:lnTo>
                      <a:pt x="388" y="260"/>
                    </a:lnTo>
                    <a:lnTo>
                      <a:pt x="396" y="259"/>
                    </a:lnTo>
                    <a:lnTo>
                      <a:pt x="404" y="258"/>
                    </a:lnTo>
                    <a:lnTo>
                      <a:pt x="411" y="256"/>
                    </a:lnTo>
                    <a:lnTo>
                      <a:pt x="419" y="252"/>
                    </a:lnTo>
                    <a:lnTo>
                      <a:pt x="429" y="248"/>
                    </a:lnTo>
                    <a:lnTo>
                      <a:pt x="438" y="244"/>
                    </a:lnTo>
                    <a:lnTo>
                      <a:pt x="448" y="239"/>
                    </a:lnTo>
                    <a:lnTo>
                      <a:pt x="458" y="236"/>
                    </a:lnTo>
                    <a:lnTo>
                      <a:pt x="466" y="233"/>
                    </a:lnTo>
                    <a:lnTo>
                      <a:pt x="475" y="228"/>
                    </a:lnTo>
                    <a:lnTo>
                      <a:pt x="482" y="222"/>
                    </a:lnTo>
                    <a:lnTo>
                      <a:pt x="489" y="216"/>
                    </a:lnTo>
                    <a:lnTo>
                      <a:pt x="495" y="208"/>
                    </a:lnTo>
                    <a:lnTo>
                      <a:pt x="499" y="201"/>
                    </a:lnTo>
                    <a:lnTo>
                      <a:pt x="502" y="192"/>
                    </a:lnTo>
                    <a:lnTo>
                      <a:pt x="505" y="182"/>
                    </a:lnTo>
                    <a:lnTo>
                      <a:pt x="527" y="72"/>
                    </a:lnTo>
                    <a:lnTo>
                      <a:pt x="625" y="72"/>
                    </a:lnTo>
                    <a:lnTo>
                      <a:pt x="647" y="182"/>
                    </a:lnTo>
                    <a:lnTo>
                      <a:pt x="649" y="192"/>
                    </a:lnTo>
                    <a:lnTo>
                      <a:pt x="653" y="201"/>
                    </a:lnTo>
                    <a:lnTo>
                      <a:pt x="658" y="208"/>
                    </a:lnTo>
                    <a:lnTo>
                      <a:pt x="663" y="216"/>
                    </a:lnTo>
                    <a:lnTo>
                      <a:pt x="670" y="222"/>
                    </a:lnTo>
                    <a:lnTo>
                      <a:pt x="677" y="228"/>
                    </a:lnTo>
                    <a:lnTo>
                      <a:pt x="686" y="233"/>
                    </a:lnTo>
                    <a:lnTo>
                      <a:pt x="694" y="236"/>
                    </a:lnTo>
                    <a:lnTo>
                      <a:pt x="704" y="239"/>
                    </a:lnTo>
                    <a:lnTo>
                      <a:pt x="714" y="244"/>
                    </a:lnTo>
                    <a:lnTo>
                      <a:pt x="724" y="248"/>
                    </a:lnTo>
                    <a:lnTo>
                      <a:pt x="732" y="252"/>
                    </a:lnTo>
                    <a:lnTo>
                      <a:pt x="741" y="256"/>
                    </a:lnTo>
                    <a:lnTo>
                      <a:pt x="748" y="258"/>
                    </a:lnTo>
                    <a:lnTo>
                      <a:pt x="756" y="259"/>
                    </a:lnTo>
                    <a:lnTo>
                      <a:pt x="765" y="260"/>
                    </a:lnTo>
                    <a:lnTo>
                      <a:pt x="774" y="259"/>
                    </a:lnTo>
                    <a:lnTo>
                      <a:pt x="785" y="257"/>
                    </a:lnTo>
                    <a:lnTo>
                      <a:pt x="795" y="252"/>
                    </a:lnTo>
                    <a:lnTo>
                      <a:pt x="805" y="247"/>
                    </a:lnTo>
                    <a:lnTo>
                      <a:pt x="897" y="185"/>
                    </a:lnTo>
                    <a:lnTo>
                      <a:pt x="967" y="255"/>
                    </a:lnTo>
                    <a:lnTo>
                      <a:pt x="905" y="347"/>
                    </a:lnTo>
                    <a:lnTo>
                      <a:pt x="900" y="356"/>
                    </a:lnTo>
                    <a:lnTo>
                      <a:pt x="896" y="365"/>
                    </a:lnTo>
                    <a:lnTo>
                      <a:pt x="894" y="373"/>
                    </a:lnTo>
                    <a:lnTo>
                      <a:pt x="893" y="383"/>
                    </a:lnTo>
                    <a:lnTo>
                      <a:pt x="893" y="392"/>
                    </a:lnTo>
                    <a:lnTo>
                      <a:pt x="894" y="401"/>
                    </a:lnTo>
                    <a:lnTo>
                      <a:pt x="896" y="410"/>
                    </a:lnTo>
                    <a:lnTo>
                      <a:pt x="900" y="419"/>
                    </a:lnTo>
                    <a:lnTo>
                      <a:pt x="904" y="428"/>
                    </a:lnTo>
                    <a:lnTo>
                      <a:pt x="908" y="438"/>
                    </a:lnTo>
                    <a:lnTo>
                      <a:pt x="913" y="448"/>
                    </a:lnTo>
                    <a:lnTo>
                      <a:pt x="916" y="458"/>
                    </a:lnTo>
                    <a:lnTo>
                      <a:pt x="919" y="466"/>
                    </a:lnTo>
                    <a:lnTo>
                      <a:pt x="924" y="475"/>
                    </a:lnTo>
                    <a:lnTo>
                      <a:pt x="930" y="482"/>
                    </a:lnTo>
                    <a:lnTo>
                      <a:pt x="936" y="489"/>
                    </a:lnTo>
                    <a:lnTo>
                      <a:pt x="944" y="494"/>
                    </a:lnTo>
                    <a:lnTo>
                      <a:pt x="951" y="499"/>
                    </a:lnTo>
                    <a:lnTo>
                      <a:pt x="960" y="503"/>
                    </a:lnTo>
                    <a:lnTo>
                      <a:pt x="970" y="505"/>
                    </a:lnTo>
                    <a:lnTo>
                      <a:pt x="1080" y="527"/>
                    </a:lnTo>
                    <a:lnTo>
                      <a:pt x="1080" y="625"/>
                    </a:lnTo>
                    <a:lnTo>
                      <a:pt x="970" y="647"/>
                    </a:lnTo>
                    <a:close/>
                    <a:moveTo>
                      <a:pt x="1094" y="456"/>
                    </a:moveTo>
                    <a:lnTo>
                      <a:pt x="984" y="434"/>
                    </a:lnTo>
                    <a:lnTo>
                      <a:pt x="979" y="422"/>
                    </a:lnTo>
                    <a:lnTo>
                      <a:pt x="975" y="411"/>
                    </a:lnTo>
                    <a:lnTo>
                      <a:pt x="970" y="399"/>
                    </a:lnTo>
                    <a:lnTo>
                      <a:pt x="964" y="387"/>
                    </a:lnTo>
                    <a:lnTo>
                      <a:pt x="1027" y="294"/>
                    </a:lnTo>
                    <a:lnTo>
                      <a:pt x="1030" y="289"/>
                    </a:lnTo>
                    <a:lnTo>
                      <a:pt x="1033" y="283"/>
                    </a:lnTo>
                    <a:lnTo>
                      <a:pt x="1036" y="277"/>
                    </a:lnTo>
                    <a:lnTo>
                      <a:pt x="1037" y="272"/>
                    </a:lnTo>
                    <a:lnTo>
                      <a:pt x="1039" y="259"/>
                    </a:lnTo>
                    <a:lnTo>
                      <a:pt x="1039" y="247"/>
                    </a:lnTo>
                    <a:lnTo>
                      <a:pt x="1037" y="235"/>
                    </a:lnTo>
                    <a:lnTo>
                      <a:pt x="1032" y="223"/>
                    </a:lnTo>
                    <a:lnTo>
                      <a:pt x="1029" y="218"/>
                    </a:lnTo>
                    <a:lnTo>
                      <a:pt x="1026" y="213"/>
                    </a:lnTo>
                    <a:lnTo>
                      <a:pt x="1023" y="208"/>
                    </a:lnTo>
                    <a:lnTo>
                      <a:pt x="1018" y="204"/>
                    </a:lnTo>
                    <a:lnTo>
                      <a:pt x="948" y="134"/>
                    </a:lnTo>
                    <a:lnTo>
                      <a:pt x="943" y="129"/>
                    </a:lnTo>
                    <a:lnTo>
                      <a:pt x="937" y="125"/>
                    </a:lnTo>
                    <a:lnTo>
                      <a:pt x="931" y="122"/>
                    </a:lnTo>
                    <a:lnTo>
                      <a:pt x="925" y="118"/>
                    </a:lnTo>
                    <a:lnTo>
                      <a:pt x="918" y="116"/>
                    </a:lnTo>
                    <a:lnTo>
                      <a:pt x="911" y="114"/>
                    </a:lnTo>
                    <a:lnTo>
                      <a:pt x="905" y="113"/>
                    </a:lnTo>
                    <a:lnTo>
                      <a:pt x="897" y="113"/>
                    </a:lnTo>
                    <a:lnTo>
                      <a:pt x="888" y="114"/>
                    </a:lnTo>
                    <a:lnTo>
                      <a:pt x="877" y="116"/>
                    </a:lnTo>
                    <a:lnTo>
                      <a:pt x="867" y="120"/>
                    </a:lnTo>
                    <a:lnTo>
                      <a:pt x="857" y="125"/>
                    </a:lnTo>
                    <a:lnTo>
                      <a:pt x="765" y="188"/>
                    </a:lnTo>
                    <a:lnTo>
                      <a:pt x="753" y="182"/>
                    </a:lnTo>
                    <a:lnTo>
                      <a:pt x="741" y="177"/>
                    </a:lnTo>
                    <a:lnTo>
                      <a:pt x="730" y="172"/>
                    </a:lnTo>
                    <a:lnTo>
                      <a:pt x="718" y="168"/>
                    </a:lnTo>
                    <a:lnTo>
                      <a:pt x="695" y="58"/>
                    </a:lnTo>
                    <a:lnTo>
                      <a:pt x="694" y="51"/>
                    </a:lnTo>
                    <a:lnTo>
                      <a:pt x="692" y="46"/>
                    </a:lnTo>
                    <a:lnTo>
                      <a:pt x="689" y="40"/>
                    </a:lnTo>
                    <a:lnTo>
                      <a:pt x="687" y="34"/>
                    </a:lnTo>
                    <a:lnTo>
                      <a:pt x="679" y="24"/>
                    </a:lnTo>
                    <a:lnTo>
                      <a:pt x="671" y="16"/>
                    </a:lnTo>
                    <a:lnTo>
                      <a:pt x="661" y="9"/>
                    </a:lnTo>
                    <a:lnTo>
                      <a:pt x="649" y="4"/>
                    </a:lnTo>
                    <a:lnTo>
                      <a:pt x="644" y="3"/>
                    </a:lnTo>
                    <a:lnTo>
                      <a:pt x="637" y="1"/>
                    </a:lnTo>
                    <a:lnTo>
                      <a:pt x="632" y="1"/>
                    </a:lnTo>
                    <a:lnTo>
                      <a:pt x="625" y="0"/>
                    </a:lnTo>
                    <a:lnTo>
                      <a:pt x="527" y="0"/>
                    </a:lnTo>
                    <a:lnTo>
                      <a:pt x="520" y="1"/>
                    </a:lnTo>
                    <a:lnTo>
                      <a:pt x="514" y="1"/>
                    </a:lnTo>
                    <a:lnTo>
                      <a:pt x="509" y="3"/>
                    </a:lnTo>
                    <a:lnTo>
                      <a:pt x="502" y="4"/>
                    </a:lnTo>
                    <a:lnTo>
                      <a:pt x="491" y="9"/>
                    </a:lnTo>
                    <a:lnTo>
                      <a:pt x="482" y="16"/>
                    </a:lnTo>
                    <a:lnTo>
                      <a:pt x="473" y="24"/>
                    </a:lnTo>
                    <a:lnTo>
                      <a:pt x="465" y="34"/>
                    </a:lnTo>
                    <a:lnTo>
                      <a:pt x="462" y="40"/>
                    </a:lnTo>
                    <a:lnTo>
                      <a:pt x="460" y="46"/>
                    </a:lnTo>
                    <a:lnTo>
                      <a:pt x="458" y="51"/>
                    </a:lnTo>
                    <a:lnTo>
                      <a:pt x="457" y="58"/>
                    </a:lnTo>
                    <a:lnTo>
                      <a:pt x="434" y="168"/>
                    </a:lnTo>
                    <a:lnTo>
                      <a:pt x="422" y="172"/>
                    </a:lnTo>
                    <a:lnTo>
                      <a:pt x="410" y="177"/>
                    </a:lnTo>
                    <a:lnTo>
                      <a:pt x="400" y="182"/>
                    </a:lnTo>
                    <a:lnTo>
                      <a:pt x="388" y="188"/>
                    </a:lnTo>
                    <a:lnTo>
                      <a:pt x="295" y="125"/>
                    </a:lnTo>
                    <a:lnTo>
                      <a:pt x="285" y="120"/>
                    </a:lnTo>
                    <a:lnTo>
                      <a:pt x="275" y="116"/>
                    </a:lnTo>
                    <a:lnTo>
                      <a:pt x="265" y="114"/>
                    </a:lnTo>
                    <a:lnTo>
                      <a:pt x="255" y="113"/>
                    </a:lnTo>
                    <a:lnTo>
                      <a:pt x="247" y="113"/>
                    </a:lnTo>
                    <a:lnTo>
                      <a:pt x="241" y="114"/>
                    </a:lnTo>
                    <a:lnTo>
                      <a:pt x="233" y="116"/>
                    </a:lnTo>
                    <a:lnTo>
                      <a:pt x="227" y="118"/>
                    </a:lnTo>
                    <a:lnTo>
                      <a:pt x="220" y="122"/>
                    </a:lnTo>
                    <a:lnTo>
                      <a:pt x="215" y="125"/>
                    </a:lnTo>
                    <a:lnTo>
                      <a:pt x="208" y="129"/>
                    </a:lnTo>
                    <a:lnTo>
                      <a:pt x="203" y="134"/>
                    </a:lnTo>
                    <a:lnTo>
                      <a:pt x="134" y="204"/>
                    </a:lnTo>
                    <a:lnTo>
                      <a:pt x="130" y="208"/>
                    </a:lnTo>
                    <a:lnTo>
                      <a:pt x="126" y="213"/>
                    </a:lnTo>
                    <a:lnTo>
                      <a:pt x="123" y="218"/>
                    </a:lnTo>
                    <a:lnTo>
                      <a:pt x="120" y="223"/>
                    </a:lnTo>
                    <a:lnTo>
                      <a:pt x="115" y="235"/>
                    </a:lnTo>
                    <a:lnTo>
                      <a:pt x="113" y="247"/>
                    </a:lnTo>
                    <a:lnTo>
                      <a:pt x="113" y="259"/>
                    </a:lnTo>
                    <a:lnTo>
                      <a:pt x="115" y="272"/>
                    </a:lnTo>
                    <a:lnTo>
                      <a:pt x="117" y="277"/>
                    </a:lnTo>
                    <a:lnTo>
                      <a:pt x="119" y="283"/>
                    </a:lnTo>
                    <a:lnTo>
                      <a:pt x="122" y="289"/>
                    </a:lnTo>
                    <a:lnTo>
                      <a:pt x="125" y="294"/>
                    </a:lnTo>
                    <a:lnTo>
                      <a:pt x="188" y="387"/>
                    </a:lnTo>
                    <a:lnTo>
                      <a:pt x="182" y="399"/>
                    </a:lnTo>
                    <a:lnTo>
                      <a:pt x="177" y="411"/>
                    </a:lnTo>
                    <a:lnTo>
                      <a:pt x="173" y="422"/>
                    </a:lnTo>
                    <a:lnTo>
                      <a:pt x="168" y="434"/>
                    </a:lnTo>
                    <a:lnTo>
                      <a:pt x="58" y="456"/>
                    </a:lnTo>
                    <a:lnTo>
                      <a:pt x="52" y="458"/>
                    </a:lnTo>
                    <a:lnTo>
                      <a:pt x="45" y="460"/>
                    </a:lnTo>
                    <a:lnTo>
                      <a:pt x="40" y="463"/>
                    </a:lnTo>
                    <a:lnTo>
                      <a:pt x="34" y="465"/>
                    </a:lnTo>
                    <a:lnTo>
                      <a:pt x="25" y="473"/>
                    </a:lnTo>
                    <a:lnTo>
                      <a:pt x="16" y="481"/>
                    </a:lnTo>
                    <a:lnTo>
                      <a:pt x="10" y="491"/>
                    </a:lnTo>
                    <a:lnTo>
                      <a:pt x="4" y="503"/>
                    </a:lnTo>
                    <a:lnTo>
                      <a:pt x="2" y="508"/>
                    </a:lnTo>
                    <a:lnTo>
                      <a:pt x="1" y="515"/>
                    </a:lnTo>
                    <a:lnTo>
                      <a:pt x="0" y="520"/>
                    </a:lnTo>
                    <a:lnTo>
                      <a:pt x="0" y="527"/>
                    </a:lnTo>
                    <a:lnTo>
                      <a:pt x="0" y="625"/>
                    </a:lnTo>
                    <a:lnTo>
                      <a:pt x="0" y="631"/>
                    </a:lnTo>
                    <a:lnTo>
                      <a:pt x="1" y="638"/>
                    </a:lnTo>
                    <a:lnTo>
                      <a:pt x="2" y="643"/>
                    </a:lnTo>
                    <a:lnTo>
                      <a:pt x="4" y="650"/>
                    </a:lnTo>
                    <a:lnTo>
                      <a:pt x="10" y="661"/>
                    </a:lnTo>
                    <a:lnTo>
                      <a:pt x="16" y="670"/>
                    </a:lnTo>
                    <a:lnTo>
                      <a:pt x="25" y="679"/>
                    </a:lnTo>
                    <a:lnTo>
                      <a:pt x="34" y="687"/>
                    </a:lnTo>
                    <a:lnTo>
                      <a:pt x="40" y="690"/>
                    </a:lnTo>
                    <a:lnTo>
                      <a:pt x="45" y="692"/>
                    </a:lnTo>
                    <a:lnTo>
                      <a:pt x="52" y="694"/>
                    </a:lnTo>
                    <a:lnTo>
                      <a:pt x="58" y="695"/>
                    </a:lnTo>
                    <a:lnTo>
                      <a:pt x="168" y="718"/>
                    </a:lnTo>
                    <a:lnTo>
                      <a:pt x="173" y="730"/>
                    </a:lnTo>
                    <a:lnTo>
                      <a:pt x="177" y="742"/>
                    </a:lnTo>
                    <a:lnTo>
                      <a:pt x="182" y="752"/>
                    </a:lnTo>
                    <a:lnTo>
                      <a:pt x="188" y="764"/>
                    </a:lnTo>
                    <a:lnTo>
                      <a:pt x="125" y="858"/>
                    </a:lnTo>
                    <a:lnTo>
                      <a:pt x="122" y="864"/>
                    </a:lnTo>
                    <a:lnTo>
                      <a:pt x="119" y="869"/>
                    </a:lnTo>
                    <a:lnTo>
                      <a:pt x="117" y="874"/>
                    </a:lnTo>
                    <a:lnTo>
                      <a:pt x="115" y="881"/>
                    </a:lnTo>
                    <a:lnTo>
                      <a:pt x="113" y="893"/>
                    </a:lnTo>
                    <a:lnTo>
                      <a:pt x="113" y="905"/>
                    </a:lnTo>
                    <a:lnTo>
                      <a:pt x="115" y="917"/>
                    </a:lnTo>
                    <a:lnTo>
                      <a:pt x="120" y="928"/>
                    </a:lnTo>
                    <a:lnTo>
                      <a:pt x="123" y="934"/>
                    </a:lnTo>
                    <a:lnTo>
                      <a:pt x="126" y="939"/>
                    </a:lnTo>
                    <a:lnTo>
                      <a:pt x="130" y="944"/>
                    </a:lnTo>
                    <a:lnTo>
                      <a:pt x="134" y="949"/>
                    </a:lnTo>
                    <a:lnTo>
                      <a:pt x="203" y="1018"/>
                    </a:lnTo>
                    <a:lnTo>
                      <a:pt x="208" y="1022"/>
                    </a:lnTo>
                    <a:lnTo>
                      <a:pt x="215" y="1027"/>
                    </a:lnTo>
                    <a:lnTo>
                      <a:pt x="220" y="1031"/>
                    </a:lnTo>
                    <a:lnTo>
                      <a:pt x="227" y="1033"/>
                    </a:lnTo>
                    <a:lnTo>
                      <a:pt x="233" y="1036"/>
                    </a:lnTo>
                    <a:lnTo>
                      <a:pt x="241" y="1038"/>
                    </a:lnTo>
                    <a:lnTo>
                      <a:pt x="247" y="1039"/>
                    </a:lnTo>
                    <a:lnTo>
                      <a:pt x="255" y="1039"/>
                    </a:lnTo>
                    <a:lnTo>
                      <a:pt x="265" y="1039"/>
                    </a:lnTo>
                    <a:lnTo>
                      <a:pt x="275" y="1036"/>
                    </a:lnTo>
                    <a:lnTo>
                      <a:pt x="285" y="1032"/>
                    </a:lnTo>
                    <a:lnTo>
                      <a:pt x="295" y="1027"/>
                    </a:lnTo>
                    <a:lnTo>
                      <a:pt x="388" y="964"/>
                    </a:lnTo>
                    <a:lnTo>
                      <a:pt x="400" y="969"/>
                    </a:lnTo>
                    <a:lnTo>
                      <a:pt x="410" y="975"/>
                    </a:lnTo>
                    <a:lnTo>
                      <a:pt x="422" y="979"/>
                    </a:lnTo>
                    <a:lnTo>
                      <a:pt x="434" y="984"/>
                    </a:lnTo>
                    <a:lnTo>
                      <a:pt x="457" y="1094"/>
                    </a:lnTo>
                    <a:lnTo>
                      <a:pt x="458" y="1100"/>
                    </a:lnTo>
                    <a:lnTo>
                      <a:pt x="460" y="1107"/>
                    </a:lnTo>
                    <a:lnTo>
                      <a:pt x="462" y="1112"/>
                    </a:lnTo>
                    <a:lnTo>
                      <a:pt x="465" y="1117"/>
                    </a:lnTo>
                    <a:lnTo>
                      <a:pt x="473" y="1127"/>
                    </a:lnTo>
                    <a:lnTo>
                      <a:pt x="482" y="1136"/>
                    </a:lnTo>
                    <a:lnTo>
                      <a:pt x="491" y="1142"/>
                    </a:lnTo>
                    <a:lnTo>
                      <a:pt x="502" y="1148"/>
                    </a:lnTo>
                    <a:lnTo>
                      <a:pt x="509" y="1150"/>
                    </a:lnTo>
                    <a:lnTo>
                      <a:pt x="514" y="1151"/>
                    </a:lnTo>
                    <a:lnTo>
                      <a:pt x="520" y="1152"/>
                    </a:lnTo>
                    <a:lnTo>
                      <a:pt x="527" y="1152"/>
                    </a:lnTo>
                    <a:lnTo>
                      <a:pt x="625" y="1152"/>
                    </a:lnTo>
                    <a:lnTo>
                      <a:pt x="632" y="1152"/>
                    </a:lnTo>
                    <a:lnTo>
                      <a:pt x="637" y="1151"/>
                    </a:lnTo>
                    <a:lnTo>
                      <a:pt x="644" y="1150"/>
                    </a:lnTo>
                    <a:lnTo>
                      <a:pt x="649" y="1148"/>
                    </a:lnTo>
                    <a:lnTo>
                      <a:pt x="661" y="1142"/>
                    </a:lnTo>
                    <a:lnTo>
                      <a:pt x="671" y="1136"/>
                    </a:lnTo>
                    <a:lnTo>
                      <a:pt x="679" y="1127"/>
                    </a:lnTo>
                    <a:lnTo>
                      <a:pt x="687" y="1117"/>
                    </a:lnTo>
                    <a:lnTo>
                      <a:pt x="689" y="1112"/>
                    </a:lnTo>
                    <a:lnTo>
                      <a:pt x="692" y="1107"/>
                    </a:lnTo>
                    <a:lnTo>
                      <a:pt x="694" y="1100"/>
                    </a:lnTo>
                    <a:lnTo>
                      <a:pt x="695" y="1094"/>
                    </a:lnTo>
                    <a:lnTo>
                      <a:pt x="718" y="984"/>
                    </a:lnTo>
                    <a:lnTo>
                      <a:pt x="730" y="979"/>
                    </a:lnTo>
                    <a:lnTo>
                      <a:pt x="741" y="975"/>
                    </a:lnTo>
                    <a:lnTo>
                      <a:pt x="753" y="969"/>
                    </a:lnTo>
                    <a:lnTo>
                      <a:pt x="765" y="964"/>
                    </a:lnTo>
                    <a:lnTo>
                      <a:pt x="857" y="1027"/>
                    </a:lnTo>
                    <a:lnTo>
                      <a:pt x="867" y="1032"/>
                    </a:lnTo>
                    <a:lnTo>
                      <a:pt x="877" y="1036"/>
                    </a:lnTo>
                    <a:lnTo>
                      <a:pt x="888" y="1039"/>
                    </a:lnTo>
                    <a:lnTo>
                      <a:pt x="897" y="1039"/>
                    </a:lnTo>
                    <a:lnTo>
                      <a:pt x="905" y="1039"/>
                    </a:lnTo>
                    <a:lnTo>
                      <a:pt x="911" y="1038"/>
                    </a:lnTo>
                    <a:lnTo>
                      <a:pt x="918" y="1036"/>
                    </a:lnTo>
                    <a:lnTo>
                      <a:pt x="925" y="1033"/>
                    </a:lnTo>
                    <a:lnTo>
                      <a:pt x="931" y="1031"/>
                    </a:lnTo>
                    <a:lnTo>
                      <a:pt x="937" y="1027"/>
                    </a:lnTo>
                    <a:lnTo>
                      <a:pt x="943" y="1022"/>
                    </a:lnTo>
                    <a:lnTo>
                      <a:pt x="948" y="1018"/>
                    </a:lnTo>
                    <a:lnTo>
                      <a:pt x="1018" y="949"/>
                    </a:lnTo>
                    <a:lnTo>
                      <a:pt x="1023" y="944"/>
                    </a:lnTo>
                    <a:lnTo>
                      <a:pt x="1026" y="939"/>
                    </a:lnTo>
                    <a:lnTo>
                      <a:pt x="1029" y="934"/>
                    </a:lnTo>
                    <a:lnTo>
                      <a:pt x="1032" y="928"/>
                    </a:lnTo>
                    <a:lnTo>
                      <a:pt x="1037" y="917"/>
                    </a:lnTo>
                    <a:lnTo>
                      <a:pt x="1039" y="905"/>
                    </a:lnTo>
                    <a:lnTo>
                      <a:pt x="1039" y="893"/>
                    </a:lnTo>
                    <a:lnTo>
                      <a:pt x="1037" y="881"/>
                    </a:lnTo>
                    <a:lnTo>
                      <a:pt x="1036" y="874"/>
                    </a:lnTo>
                    <a:lnTo>
                      <a:pt x="1033" y="869"/>
                    </a:lnTo>
                    <a:lnTo>
                      <a:pt x="1030" y="864"/>
                    </a:lnTo>
                    <a:lnTo>
                      <a:pt x="1027" y="858"/>
                    </a:lnTo>
                    <a:lnTo>
                      <a:pt x="964" y="764"/>
                    </a:lnTo>
                    <a:lnTo>
                      <a:pt x="970" y="752"/>
                    </a:lnTo>
                    <a:lnTo>
                      <a:pt x="975" y="742"/>
                    </a:lnTo>
                    <a:lnTo>
                      <a:pt x="979" y="730"/>
                    </a:lnTo>
                    <a:lnTo>
                      <a:pt x="984" y="718"/>
                    </a:lnTo>
                    <a:lnTo>
                      <a:pt x="1094" y="695"/>
                    </a:lnTo>
                    <a:lnTo>
                      <a:pt x="1100" y="694"/>
                    </a:lnTo>
                    <a:lnTo>
                      <a:pt x="1106" y="692"/>
                    </a:lnTo>
                    <a:lnTo>
                      <a:pt x="1112" y="690"/>
                    </a:lnTo>
                    <a:lnTo>
                      <a:pt x="1118" y="687"/>
                    </a:lnTo>
                    <a:lnTo>
                      <a:pt x="1127" y="679"/>
                    </a:lnTo>
                    <a:lnTo>
                      <a:pt x="1136" y="670"/>
                    </a:lnTo>
                    <a:lnTo>
                      <a:pt x="1143" y="661"/>
                    </a:lnTo>
                    <a:lnTo>
                      <a:pt x="1148" y="650"/>
                    </a:lnTo>
                    <a:lnTo>
                      <a:pt x="1149" y="643"/>
                    </a:lnTo>
                    <a:lnTo>
                      <a:pt x="1151" y="638"/>
                    </a:lnTo>
                    <a:lnTo>
                      <a:pt x="1151" y="631"/>
                    </a:lnTo>
                    <a:lnTo>
                      <a:pt x="1152" y="625"/>
                    </a:lnTo>
                    <a:lnTo>
                      <a:pt x="1152" y="527"/>
                    </a:lnTo>
                    <a:lnTo>
                      <a:pt x="1151" y="520"/>
                    </a:lnTo>
                    <a:lnTo>
                      <a:pt x="1151" y="515"/>
                    </a:lnTo>
                    <a:lnTo>
                      <a:pt x="1149" y="508"/>
                    </a:lnTo>
                    <a:lnTo>
                      <a:pt x="1148" y="503"/>
                    </a:lnTo>
                    <a:lnTo>
                      <a:pt x="1143" y="491"/>
                    </a:lnTo>
                    <a:lnTo>
                      <a:pt x="1136" y="481"/>
                    </a:lnTo>
                    <a:lnTo>
                      <a:pt x="1127" y="473"/>
                    </a:lnTo>
                    <a:lnTo>
                      <a:pt x="1118" y="465"/>
                    </a:lnTo>
                    <a:lnTo>
                      <a:pt x="1112" y="463"/>
                    </a:lnTo>
                    <a:lnTo>
                      <a:pt x="1106" y="460"/>
                    </a:lnTo>
                    <a:lnTo>
                      <a:pt x="1100" y="458"/>
                    </a:lnTo>
                    <a:lnTo>
                      <a:pt x="1094" y="4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77"/>
                <a:endParaRPr lang="en-US" dirty="0">
                  <a:solidFill>
                    <a:prstClr val="white"/>
                  </a:solidFill>
                  <a:latin typeface="仓耳玄三M W05" panose="02020400000000000000" pitchFamily="18" charset="-122"/>
                  <a:sym typeface="Helvetica Light"/>
                </a:endParaRPr>
              </a:p>
            </p:txBody>
          </p:sp>
          <p:sp>
            <p:nvSpPr>
              <p:cNvPr id="11" name="Freeform 125"/>
              <p:cNvSpPr>
                <a:spLocks noEditPoints="1"/>
              </p:cNvSpPr>
              <p:nvPr/>
            </p:nvSpPr>
            <p:spPr bwMode="auto">
              <a:xfrm>
                <a:off x="4691856" y="2882503"/>
                <a:ext cx="200025" cy="200025"/>
              </a:xfrm>
              <a:custGeom>
                <a:avLst/>
                <a:gdLst>
                  <a:gd name="T0" fmla="*/ 218 w 504"/>
                  <a:gd name="T1" fmla="*/ 469 h 504"/>
                  <a:gd name="T2" fmla="*/ 147 w 504"/>
                  <a:gd name="T3" fmla="*/ 446 h 504"/>
                  <a:gd name="T4" fmla="*/ 82 w 504"/>
                  <a:gd name="T5" fmla="*/ 392 h 504"/>
                  <a:gd name="T6" fmla="*/ 41 w 504"/>
                  <a:gd name="T7" fmla="*/ 317 h 504"/>
                  <a:gd name="T8" fmla="*/ 32 w 504"/>
                  <a:gd name="T9" fmla="*/ 263 h 504"/>
                  <a:gd name="T10" fmla="*/ 34 w 504"/>
                  <a:gd name="T11" fmla="*/ 219 h 504"/>
                  <a:gd name="T12" fmla="*/ 58 w 504"/>
                  <a:gd name="T13" fmla="*/ 147 h 504"/>
                  <a:gd name="T14" fmla="*/ 112 w 504"/>
                  <a:gd name="T15" fmla="*/ 82 h 504"/>
                  <a:gd name="T16" fmla="*/ 187 w 504"/>
                  <a:gd name="T17" fmla="*/ 42 h 504"/>
                  <a:gd name="T18" fmla="*/ 241 w 504"/>
                  <a:gd name="T19" fmla="*/ 32 h 504"/>
                  <a:gd name="T20" fmla="*/ 286 w 504"/>
                  <a:gd name="T21" fmla="*/ 34 h 504"/>
                  <a:gd name="T22" fmla="*/ 357 w 504"/>
                  <a:gd name="T23" fmla="*/ 58 h 504"/>
                  <a:gd name="T24" fmla="*/ 422 w 504"/>
                  <a:gd name="T25" fmla="*/ 112 h 504"/>
                  <a:gd name="T26" fmla="*/ 462 w 504"/>
                  <a:gd name="T27" fmla="*/ 186 h 504"/>
                  <a:gd name="T28" fmla="*/ 472 w 504"/>
                  <a:gd name="T29" fmla="*/ 240 h 504"/>
                  <a:gd name="T30" fmla="*/ 470 w 504"/>
                  <a:gd name="T31" fmla="*/ 286 h 504"/>
                  <a:gd name="T32" fmla="*/ 446 w 504"/>
                  <a:gd name="T33" fmla="*/ 357 h 504"/>
                  <a:gd name="T34" fmla="*/ 392 w 504"/>
                  <a:gd name="T35" fmla="*/ 422 h 504"/>
                  <a:gd name="T36" fmla="*/ 317 w 504"/>
                  <a:gd name="T37" fmla="*/ 463 h 504"/>
                  <a:gd name="T38" fmla="*/ 263 w 504"/>
                  <a:gd name="T39" fmla="*/ 473 h 504"/>
                  <a:gd name="T40" fmla="*/ 239 w 504"/>
                  <a:gd name="T41" fmla="*/ 1 h 504"/>
                  <a:gd name="T42" fmla="*/ 189 w 504"/>
                  <a:gd name="T43" fmla="*/ 8 h 504"/>
                  <a:gd name="T44" fmla="*/ 142 w 504"/>
                  <a:gd name="T45" fmla="*/ 24 h 504"/>
                  <a:gd name="T46" fmla="*/ 101 w 504"/>
                  <a:gd name="T47" fmla="*/ 50 h 504"/>
                  <a:gd name="T48" fmla="*/ 66 w 504"/>
                  <a:gd name="T49" fmla="*/ 83 h 504"/>
                  <a:gd name="T50" fmla="*/ 37 w 504"/>
                  <a:gd name="T51" fmla="*/ 122 h 504"/>
                  <a:gd name="T52" fmla="*/ 15 w 504"/>
                  <a:gd name="T53" fmla="*/ 165 h 504"/>
                  <a:gd name="T54" fmla="*/ 3 w 504"/>
                  <a:gd name="T55" fmla="*/ 213 h 504"/>
                  <a:gd name="T56" fmla="*/ 0 w 504"/>
                  <a:gd name="T57" fmla="*/ 265 h 504"/>
                  <a:gd name="T58" fmla="*/ 7 w 504"/>
                  <a:gd name="T59" fmla="*/ 315 h 504"/>
                  <a:gd name="T60" fmla="*/ 25 w 504"/>
                  <a:gd name="T61" fmla="*/ 361 h 504"/>
                  <a:gd name="T62" fmla="*/ 50 w 504"/>
                  <a:gd name="T63" fmla="*/ 402 h 504"/>
                  <a:gd name="T64" fmla="*/ 83 w 504"/>
                  <a:gd name="T65" fmla="*/ 438 h 504"/>
                  <a:gd name="T66" fmla="*/ 121 w 504"/>
                  <a:gd name="T67" fmla="*/ 467 h 504"/>
                  <a:gd name="T68" fmla="*/ 165 w 504"/>
                  <a:gd name="T69" fmla="*/ 489 h 504"/>
                  <a:gd name="T70" fmla="*/ 214 w 504"/>
                  <a:gd name="T71" fmla="*/ 501 h 504"/>
                  <a:gd name="T72" fmla="*/ 265 w 504"/>
                  <a:gd name="T73" fmla="*/ 504 h 504"/>
                  <a:gd name="T74" fmla="*/ 315 w 504"/>
                  <a:gd name="T75" fmla="*/ 496 h 504"/>
                  <a:gd name="T76" fmla="*/ 362 w 504"/>
                  <a:gd name="T77" fmla="*/ 479 h 504"/>
                  <a:gd name="T78" fmla="*/ 403 w 504"/>
                  <a:gd name="T79" fmla="*/ 454 h 504"/>
                  <a:gd name="T80" fmla="*/ 438 w 504"/>
                  <a:gd name="T81" fmla="*/ 421 h 504"/>
                  <a:gd name="T82" fmla="*/ 468 w 504"/>
                  <a:gd name="T83" fmla="*/ 383 h 504"/>
                  <a:gd name="T84" fmla="*/ 489 w 504"/>
                  <a:gd name="T85" fmla="*/ 339 h 504"/>
                  <a:gd name="T86" fmla="*/ 501 w 504"/>
                  <a:gd name="T87" fmla="*/ 290 h 504"/>
                  <a:gd name="T88" fmla="*/ 503 w 504"/>
                  <a:gd name="T89" fmla="*/ 239 h 504"/>
                  <a:gd name="T90" fmla="*/ 496 w 504"/>
                  <a:gd name="T91" fmla="*/ 189 h 504"/>
                  <a:gd name="T92" fmla="*/ 479 w 504"/>
                  <a:gd name="T93" fmla="*/ 142 h 504"/>
                  <a:gd name="T94" fmla="*/ 454 w 504"/>
                  <a:gd name="T95" fmla="*/ 101 h 504"/>
                  <a:gd name="T96" fmla="*/ 421 w 504"/>
                  <a:gd name="T97" fmla="*/ 66 h 504"/>
                  <a:gd name="T98" fmla="*/ 382 w 504"/>
                  <a:gd name="T99" fmla="*/ 36 h 504"/>
                  <a:gd name="T100" fmla="*/ 339 w 504"/>
                  <a:gd name="T101" fmla="*/ 15 h 504"/>
                  <a:gd name="T102" fmla="*/ 290 w 504"/>
                  <a:gd name="T103" fmla="*/ 3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04" h="504">
                    <a:moveTo>
                      <a:pt x="252" y="473"/>
                    </a:moveTo>
                    <a:lnTo>
                      <a:pt x="241" y="473"/>
                    </a:lnTo>
                    <a:lnTo>
                      <a:pt x="230" y="472"/>
                    </a:lnTo>
                    <a:lnTo>
                      <a:pt x="218" y="469"/>
                    </a:lnTo>
                    <a:lnTo>
                      <a:pt x="207" y="468"/>
                    </a:lnTo>
                    <a:lnTo>
                      <a:pt x="187" y="463"/>
                    </a:lnTo>
                    <a:lnTo>
                      <a:pt x="166" y="455"/>
                    </a:lnTo>
                    <a:lnTo>
                      <a:pt x="147" y="446"/>
                    </a:lnTo>
                    <a:lnTo>
                      <a:pt x="128" y="435"/>
                    </a:lnTo>
                    <a:lnTo>
                      <a:pt x="112" y="422"/>
                    </a:lnTo>
                    <a:lnTo>
                      <a:pt x="96" y="408"/>
                    </a:lnTo>
                    <a:lnTo>
                      <a:pt x="82" y="392"/>
                    </a:lnTo>
                    <a:lnTo>
                      <a:pt x="69" y="375"/>
                    </a:lnTo>
                    <a:lnTo>
                      <a:pt x="58" y="357"/>
                    </a:lnTo>
                    <a:lnTo>
                      <a:pt x="49" y="338"/>
                    </a:lnTo>
                    <a:lnTo>
                      <a:pt x="41" y="317"/>
                    </a:lnTo>
                    <a:lnTo>
                      <a:pt x="36" y="297"/>
                    </a:lnTo>
                    <a:lnTo>
                      <a:pt x="34" y="286"/>
                    </a:lnTo>
                    <a:lnTo>
                      <a:pt x="32" y="274"/>
                    </a:lnTo>
                    <a:lnTo>
                      <a:pt x="32" y="263"/>
                    </a:lnTo>
                    <a:lnTo>
                      <a:pt x="31" y="252"/>
                    </a:lnTo>
                    <a:lnTo>
                      <a:pt x="32" y="240"/>
                    </a:lnTo>
                    <a:lnTo>
                      <a:pt x="32" y="230"/>
                    </a:lnTo>
                    <a:lnTo>
                      <a:pt x="34" y="219"/>
                    </a:lnTo>
                    <a:lnTo>
                      <a:pt x="36" y="207"/>
                    </a:lnTo>
                    <a:lnTo>
                      <a:pt x="41" y="186"/>
                    </a:lnTo>
                    <a:lnTo>
                      <a:pt x="49" y="166"/>
                    </a:lnTo>
                    <a:lnTo>
                      <a:pt x="58" y="147"/>
                    </a:lnTo>
                    <a:lnTo>
                      <a:pt x="69" y="128"/>
                    </a:lnTo>
                    <a:lnTo>
                      <a:pt x="82" y="112"/>
                    </a:lnTo>
                    <a:lnTo>
                      <a:pt x="96" y="96"/>
                    </a:lnTo>
                    <a:lnTo>
                      <a:pt x="112" y="82"/>
                    </a:lnTo>
                    <a:lnTo>
                      <a:pt x="128" y="69"/>
                    </a:lnTo>
                    <a:lnTo>
                      <a:pt x="147" y="58"/>
                    </a:lnTo>
                    <a:lnTo>
                      <a:pt x="166" y="49"/>
                    </a:lnTo>
                    <a:lnTo>
                      <a:pt x="187" y="42"/>
                    </a:lnTo>
                    <a:lnTo>
                      <a:pt x="207" y="36"/>
                    </a:lnTo>
                    <a:lnTo>
                      <a:pt x="218" y="34"/>
                    </a:lnTo>
                    <a:lnTo>
                      <a:pt x="230" y="33"/>
                    </a:lnTo>
                    <a:lnTo>
                      <a:pt x="241" y="32"/>
                    </a:lnTo>
                    <a:lnTo>
                      <a:pt x="252" y="31"/>
                    </a:lnTo>
                    <a:lnTo>
                      <a:pt x="263" y="32"/>
                    </a:lnTo>
                    <a:lnTo>
                      <a:pt x="274" y="33"/>
                    </a:lnTo>
                    <a:lnTo>
                      <a:pt x="286" y="34"/>
                    </a:lnTo>
                    <a:lnTo>
                      <a:pt x="297" y="36"/>
                    </a:lnTo>
                    <a:lnTo>
                      <a:pt x="317" y="42"/>
                    </a:lnTo>
                    <a:lnTo>
                      <a:pt x="338" y="49"/>
                    </a:lnTo>
                    <a:lnTo>
                      <a:pt x="357" y="58"/>
                    </a:lnTo>
                    <a:lnTo>
                      <a:pt x="376" y="69"/>
                    </a:lnTo>
                    <a:lnTo>
                      <a:pt x="392" y="82"/>
                    </a:lnTo>
                    <a:lnTo>
                      <a:pt x="408" y="96"/>
                    </a:lnTo>
                    <a:lnTo>
                      <a:pt x="422" y="112"/>
                    </a:lnTo>
                    <a:lnTo>
                      <a:pt x="435" y="128"/>
                    </a:lnTo>
                    <a:lnTo>
                      <a:pt x="446" y="147"/>
                    </a:lnTo>
                    <a:lnTo>
                      <a:pt x="456" y="166"/>
                    </a:lnTo>
                    <a:lnTo>
                      <a:pt x="462" y="186"/>
                    </a:lnTo>
                    <a:lnTo>
                      <a:pt x="468" y="207"/>
                    </a:lnTo>
                    <a:lnTo>
                      <a:pt x="470" y="219"/>
                    </a:lnTo>
                    <a:lnTo>
                      <a:pt x="472" y="230"/>
                    </a:lnTo>
                    <a:lnTo>
                      <a:pt x="472" y="240"/>
                    </a:lnTo>
                    <a:lnTo>
                      <a:pt x="473" y="252"/>
                    </a:lnTo>
                    <a:lnTo>
                      <a:pt x="472" y="263"/>
                    </a:lnTo>
                    <a:lnTo>
                      <a:pt x="472" y="274"/>
                    </a:lnTo>
                    <a:lnTo>
                      <a:pt x="470" y="286"/>
                    </a:lnTo>
                    <a:lnTo>
                      <a:pt x="468" y="297"/>
                    </a:lnTo>
                    <a:lnTo>
                      <a:pt x="462" y="317"/>
                    </a:lnTo>
                    <a:lnTo>
                      <a:pt x="456" y="338"/>
                    </a:lnTo>
                    <a:lnTo>
                      <a:pt x="446" y="357"/>
                    </a:lnTo>
                    <a:lnTo>
                      <a:pt x="435" y="375"/>
                    </a:lnTo>
                    <a:lnTo>
                      <a:pt x="422" y="392"/>
                    </a:lnTo>
                    <a:lnTo>
                      <a:pt x="408" y="408"/>
                    </a:lnTo>
                    <a:lnTo>
                      <a:pt x="392" y="422"/>
                    </a:lnTo>
                    <a:lnTo>
                      <a:pt x="376" y="435"/>
                    </a:lnTo>
                    <a:lnTo>
                      <a:pt x="357" y="446"/>
                    </a:lnTo>
                    <a:lnTo>
                      <a:pt x="338" y="455"/>
                    </a:lnTo>
                    <a:lnTo>
                      <a:pt x="317" y="463"/>
                    </a:lnTo>
                    <a:lnTo>
                      <a:pt x="297" y="468"/>
                    </a:lnTo>
                    <a:lnTo>
                      <a:pt x="286" y="469"/>
                    </a:lnTo>
                    <a:lnTo>
                      <a:pt x="274" y="472"/>
                    </a:lnTo>
                    <a:lnTo>
                      <a:pt x="263" y="473"/>
                    </a:lnTo>
                    <a:lnTo>
                      <a:pt x="252" y="473"/>
                    </a:lnTo>
                    <a:lnTo>
                      <a:pt x="252" y="473"/>
                    </a:lnTo>
                    <a:close/>
                    <a:moveTo>
                      <a:pt x="252" y="0"/>
                    </a:moveTo>
                    <a:lnTo>
                      <a:pt x="239" y="1"/>
                    </a:lnTo>
                    <a:lnTo>
                      <a:pt x="227" y="1"/>
                    </a:lnTo>
                    <a:lnTo>
                      <a:pt x="214" y="3"/>
                    </a:lnTo>
                    <a:lnTo>
                      <a:pt x="201" y="5"/>
                    </a:lnTo>
                    <a:lnTo>
                      <a:pt x="189" y="8"/>
                    </a:lnTo>
                    <a:lnTo>
                      <a:pt x="177" y="12"/>
                    </a:lnTo>
                    <a:lnTo>
                      <a:pt x="165" y="15"/>
                    </a:lnTo>
                    <a:lnTo>
                      <a:pt x="154" y="20"/>
                    </a:lnTo>
                    <a:lnTo>
                      <a:pt x="142" y="24"/>
                    </a:lnTo>
                    <a:lnTo>
                      <a:pt x="132" y="30"/>
                    </a:lnTo>
                    <a:lnTo>
                      <a:pt x="121" y="36"/>
                    </a:lnTo>
                    <a:lnTo>
                      <a:pt x="111" y="43"/>
                    </a:lnTo>
                    <a:lnTo>
                      <a:pt x="101" y="50"/>
                    </a:lnTo>
                    <a:lnTo>
                      <a:pt x="92" y="58"/>
                    </a:lnTo>
                    <a:lnTo>
                      <a:pt x="83" y="66"/>
                    </a:lnTo>
                    <a:lnTo>
                      <a:pt x="73" y="74"/>
                    </a:lnTo>
                    <a:lnTo>
                      <a:pt x="66" y="83"/>
                    </a:lnTo>
                    <a:lnTo>
                      <a:pt x="57" y="91"/>
                    </a:lnTo>
                    <a:lnTo>
                      <a:pt x="50" y="101"/>
                    </a:lnTo>
                    <a:lnTo>
                      <a:pt x="43" y="111"/>
                    </a:lnTo>
                    <a:lnTo>
                      <a:pt x="37" y="122"/>
                    </a:lnTo>
                    <a:lnTo>
                      <a:pt x="30" y="131"/>
                    </a:lnTo>
                    <a:lnTo>
                      <a:pt x="25" y="142"/>
                    </a:lnTo>
                    <a:lnTo>
                      <a:pt x="19" y="154"/>
                    </a:lnTo>
                    <a:lnTo>
                      <a:pt x="15" y="165"/>
                    </a:lnTo>
                    <a:lnTo>
                      <a:pt x="12" y="177"/>
                    </a:lnTo>
                    <a:lnTo>
                      <a:pt x="7" y="189"/>
                    </a:lnTo>
                    <a:lnTo>
                      <a:pt x="5" y="202"/>
                    </a:lnTo>
                    <a:lnTo>
                      <a:pt x="3" y="213"/>
                    </a:lnTo>
                    <a:lnTo>
                      <a:pt x="1" y="226"/>
                    </a:lnTo>
                    <a:lnTo>
                      <a:pt x="0" y="239"/>
                    </a:lnTo>
                    <a:lnTo>
                      <a:pt x="0" y="252"/>
                    </a:lnTo>
                    <a:lnTo>
                      <a:pt x="0" y="265"/>
                    </a:lnTo>
                    <a:lnTo>
                      <a:pt x="1" y="277"/>
                    </a:lnTo>
                    <a:lnTo>
                      <a:pt x="3" y="290"/>
                    </a:lnTo>
                    <a:lnTo>
                      <a:pt x="5" y="303"/>
                    </a:lnTo>
                    <a:lnTo>
                      <a:pt x="7" y="315"/>
                    </a:lnTo>
                    <a:lnTo>
                      <a:pt x="12" y="327"/>
                    </a:lnTo>
                    <a:lnTo>
                      <a:pt x="15" y="339"/>
                    </a:lnTo>
                    <a:lnTo>
                      <a:pt x="19" y="350"/>
                    </a:lnTo>
                    <a:lnTo>
                      <a:pt x="25" y="361"/>
                    </a:lnTo>
                    <a:lnTo>
                      <a:pt x="30" y="372"/>
                    </a:lnTo>
                    <a:lnTo>
                      <a:pt x="37" y="383"/>
                    </a:lnTo>
                    <a:lnTo>
                      <a:pt x="43" y="393"/>
                    </a:lnTo>
                    <a:lnTo>
                      <a:pt x="50" y="402"/>
                    </a:lnTo>
                    <a:lnTo>
                      <a:pt x="57" y="412"/>
                    </a:lnTo>
                    <a:lnTo>
                      <a:pt x="66" y="421"/>
                    </a:lnTo>
                    <a:lnTo>
                      <a:pt x="73" y="431"/>
                    </a:lnTo>
                    <a:lnTo>
                      <a:pt x="83" y="438"/>
                    </a:lnTo>
                    <a:lnTo>
                      <a:pt x="92" y="447"/>
                    </a:lnTo>
                    <a:lnTo>
                      <a:pt x="101" y="454"/>
                    </a:lnTo>
                    <a:lnTo>
                      <a:pt x="111" y="461"/>
                    </a:lnTo>
                    <a:lnTo>
                      <a:pt x="121" y="467"/>
                    </a:lnTo>
                    <a:lnTo>
                      <a:pt x="132" y="474"/>
                    </a:lnTo>
                    <a:lnTo>
                      <a:pt x="142" y="479"/>
                    </a:lnTo>
                    <a:lnTo>
                      <a:pt x="154" y="485"/>
                    </a:lnTo>
                    <a:lnTo>
                      <a:pt x="165" y="489"/>
                    </a:lnTo>
                    <a:lnTo>
                      <a:pt x="177" y="492"/>
                    </a:lnTo>
                    <a:lnTo>
                      <a:pt x="189" y="496"/>
                    </a:lnTo>
                    <a:lnTo>
                      <a:pt x="201" y="499"/>
                    </a:lnTo>
                    <a:lnTo>
                      <a:pt x="214" y="501"/>
                    </a:lnTo>
                    <a:lnTo>
                      <a:pt x="227" y="503"/>
                    </a:lnTo>
                    <a:lnTo>
                      <a:pt x="239" y="504"/>
                    </a:lnTo>
                    <a:lnTo>
                      <a:pt x="252" y="504"/>
                    </a:lnTo>
                    <a:lnTo>
                      <a:pt x="265" y="504"/>
                    </a:lnTo>
                    <a:lnTo>
                      <a:pt x="277" y="503"/>
                    </a:lnTo>
                    <a:lnTo>
                      <a:pt x="290" y="501"/>
                    </a:lnTo>
                    <a:lnTo>
                      <a:pt x="302" y="499"/>
                    </a:lnTo>
                    <a:lnTo>
                      <a:pt x="315" y="496"/>
                    </a:lnTo>
                    <a:lnTo>
                      <a:pt x="327" y="492"/>
                    </a:lnTo>
                    <a:lnTo>
                      <a:pt x="339" y="489"/>
                    </a:lnTo>
                    <a:lnTo>
                      <a:pt x="350" y="485"/>
                    </a:lnTo>
                    <a:lnTo>
                      <a:pt x="362" y="479"/>
                    </a:lnTo>
                    <a:lnTo>
                      <a:pt x="373" y="474"/>
                    </a:lnTo>
                    <a:lnTo>
                      <a:pt x="382" y="467"/>
                    </a:lnTo>
                    <a:lnTo>
                      <a:pt x="393" y="461"/>
                    </a:lnTo>
                    <a:lnTo>
                      <a:pt x="403" y="454"/>
                    </a:lnTo>
                    <a:lnTo>
                      <a:pt x="412" y="447"/>
                    </a:lnTo>
                    <a:lnTo>
                      <a:pt x="421" y="438"/>
                    </a:lnTo>
                    <a:lnTo>
                      <a:pt x="430" y="431"/>
                    </a:lnTo>
                    <a:lnTo>
                      <a:pt x="438" y="421"/>
                    </a:lnTo>
                    <a:lnTo>
                      <a:pt x="446" y="412"/>
                    </a:lnTo>
                    <a:lnTo>
                      <a:pt x="454" y="402"/>
                    </a:lnTo>
                    <a:lnTo>
                      <a:pt x="461" y="393"/>
                    </a:lnTo>
                    <a:lnTo>
                      <a:pt x="468" y="383"/>
                    </a:lnTo>
                    <a:lnTo>
                      <a:pt x="474" y="372"/>
                    </a:lnTo>
                    <a:lnTo>
                      <a:pt x="479" y="361"/>
                    </a:lnTo>
                    <a:lnTo>
                      <a:pt x="484" y="350"/>
                    </a:lnTo>
                    <a:lnTo>
                      <a:pt x="489" y="339"/>
                    </a:lnTo>
                    <a:lnTo>
                      <a:pt x="492" y="327"/>
                    </a:lnTo>
                    <a:lnTo>
                      <a:pt x="496" y="315"/>
                    </a:lnTo>
                    <a:lnTo>
                      <a:pt x="499" y="303"/>
                    </a:lnTo>
                    <a:lnTo>
                      <a:pt x="501" y="290"/>
                    </a:lnTo>
                    <a:lnTo>
                      <a:pt x="503" y="277"/>
                    </a:lnTo>
                    <a:lnTo>
                      <a:pt x="503" y="265"/>
                    </a:lnTo>
                    <a:lnTo>
                      <a:pt x="504" y="252"/>
                    </a:lnTo>
                    <a:lnTo>
                      <a:pt x="503" y="239"/>
                    </a:lnTo>
                    <a:lnTo>
                      <a:pt x="503" y="226"/>
                    </a:lnTo>
                    <a:lnTo>
                      <a:pt x="501" y="213"/>
                    </a:lnTo>
                    <a:lnTo>
                      <a:pt x="499" y="202"/>
                    </a:lnTo>
                    <a:lnTo>
                      <a:pt x="496" y="189"/>
                    </a:lnTo>
                    <a:lnTo>
                      <a:pt x="492" y="177"/>
                    </a:lnTo>
                    <a:lnTo>
                      <a:pt x="489" y="165"/>
                    </a:lnTo>
                    <a:lnTo>
                      <a:pt x="484" y="154"/>
                    </a:lnTo>
                    <a:lnTo>
                      <a:pt x="479" y="142"/>
                    </a:lnTo>
                    <a:lnTo>
                      <a:pt x="474" y="131"/>
                    </a:lnTo>
                    <a:lnTo>
                      <a:pt x="468" y="122"/>
                    </a:lnTo>
                    <a:lnTo>
                      <a:pt x="461" y="111"/>
                    </a:lnTo>
                    <a:lnTo>
                      <a:pt x="454" y="101"/>
                    </a:lnTo>
                    <a:lnTo>
                      <a:pt x="446" y="91"/>
                    </a:lnTo>
                    <a:lnTo>
                      <a:pt x="438" y="83"/>
                    </a:lnTo>
                    <a:lnTo>
                      <a:pt x="430" y="74"/>
                    </a:lnTo>
                    <a:lnTo>
                      <a:pt x="421" y="66"/>
                    </a:lnTo>
                    <a:lnTo>
                      <a:pt x="412" y="58"/>
                    </a:lnTo>
                    <a:lnTo>
                      <a:pt x="403" y="50"/>
                    </a:lnTo>
                    <a:lnTo>
                      <a:pt x="393" y="43"/>
                    </a:lnTo>
                    <a:lnTo>
                      <a:pt x="382" y="36"/>
                    </a:lnTo>
                    <a:lnTo>
                      <a:pt x="373" y="30"/>
                    </a:lnTo>
                    <a:lnTo>
                      <a:pt x="362" y="24"/>
                    </a:lnTo>
                    <a:lnTo>
                      <a:pt x="350" y="20"/>
                    </a:lnTo>
                    <a:lnTo>
                      <a:pt x="339" y="15"/>
                    </a:lnTo>
                    <a:lnTo>
                      <a:pt x="327" y="12"/>
                    </a:lnTo>
                    <a:lnTo>
                      <a:pt x="315" y="8"/>
                    </a:lnTo>
                    <a:lnTo>
                      <a:pt x="302" y="5"/>
                    </a:lnTo>
                    <a:lnTo>
                      <a:pt x="290" y="3"/>
                    </a:lnTo>
                    <a:lnTo>
                      <a:pt x="277" y="1"/>
                    </a:lnTo>
                    <a:lnTo>
                      <a:pt x="265" y="1"/>
                    </a:lnTo>
                    <a:lnTo>
                      <a:pt x="25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77"/>
                <a:endParaRPr lang="en-US" dirty="0">
                  <a:solidFill>
                    <a:prstClr val="white"/>
                  </a:solidFill>
                  <a:latin typeface="仓耳玄三M W05" panose="02020400000000000000" pitchFamily="18" charset="-122"/>
                  <a:sym typeface="Helvetica Light"/>
                </a:endParaRPr>
              </a:p>
            </p:txBody>
          </p:sp>
          <p:sp>
            <p:nvSpPr>
              <p:cNvPr id="12" name="Freeform 126"/>
              <p:cNvSpPr>
                <a:spLocks noEditPoints="1"/>
              </p:cNvSpPr>
              <p:nvPr/>
            </p:nvSpPr>
            <p:spPr bwMode="auto">
              <a:xfrm>
                <a:off x="4734718" y="2925365"/>
                <a:ext cx="114300" cy="114300"/>
              </a:xfrm>
              <a:custGeom>
                <a:avLst/>
                <a:gdLst>
                  <a:gd name="T0" fmla="*/ 122 w 288"/>
                  <a:gd name="T1" fmla="*/ 250 h 288"/>
                  <a:gd name="T2" fmla="*/ 93 w 288"/>
                  <a:gd name="T3" fmla="*/ 239 h 288"/>
                  <a:gd name="T4" fmla="*/ 68 w 288"/>
                  <a:gd name="T5" fmla="*/ 220 h 288"/>
                  <a:gd name="T6" fmla="*/ 50 w 288"/>
                  <a:gd name="T7" fmla="*/ 195 h 288"/>
                  <a:gd name="T8" fmla="*/ 38 w 288"/>
                  <a:gd name="T9" fmla="*/ 166 h 288"/>
                  <a:gd name="T10" fmla="*/ 37 w 288"/>
                  <a:gd name="T11" fmla="*/ 132 h 288"/>
                  <a:gd name="T12" fmla="*/ 44 w 288"/>
                  <a:gd name="T13" fmla="*/ 102 h 288"/>
                  <a:gd name="T14" fmla="*/ 60 w 288"/>
                  <a:gd name="T15" fmla="*/ 75 h 288"/>
                  <a:gd name="T16" fmla="*/ 84 w 288"/>
                  <a:gd name="T17" fmla="*/ 55 h 288"/>
                  <a:gd name="T18" fmla="*/ 112 w 288"/>
                  <a:gd name="T19" fmla="*/ 41 h 288"/>
                  <a:gd name="T20" fmla="*/ 144 w 288"/>
                  <a:gd name="T21" fmla="*/ 36 h 288"/>
                  <a:gd name="T22" fmla="*/ 176 w 288"/>
                  <a:gd name="T23" fmla="*/ 41 h 288"/>
                  <a:gd name="T24" fmla="*/ 204 w 288"/>
                  <a:gd name="T25" fmla="*/ 55 h 288"/>
                  <a:gd name="T26" fmla="*/ 228 w 288"/>
                  <a:gd name="T27" fmla="*/ 75 h 288"/>
                  <a:gd name="T28" fmla="*/ 244 w 288"/>
                  <a:gd name="T29" fmla="*/ 102 h 288"/>
                  <a:gd name="T30" fmla="*/ 252 w 288"/>
                  <a:gd name="T31" fmla="*/ 132 h 288"/>
                  <a:gd name="T32" fmla="*/ 249 w 288"/>
                  <a:gd name="T33" fmla="*/ 166 h 288"/>
                  <a:gd name="T34" fmla="*/ 239 w 288"/>
                  <a:gd name="T35" fmla="*/ 195 h 288"/>
                  <a:gd name="T36" fmla="*/ 220 w 288"/>
                  <a:gd name="T37" fmla="*/ 220 h 288"/>
                  <a:gd name="T38" fmla="*/ 195 w 288"/>
                  <a:gd name="T39" fmla="*/ 239 h 288"/>
                  <a:gd name="T40" fmla="*/ 166 w 288"/>
                  <a:gd name="T41" fmla="*/ 250 h 288"/>
                  <a:gd name="T42" fmla="*/ 144 w 288"/>
                  <a:gd name="T43" fmla="*/ 252 h 288"/>
                  <a:gd name="T44" fmla="*/ 115 w 288"/>
                  <a:gd name="T45" fmla="*/ 3 h 288"/>
                  <a:gd name="T46" fmla="*/ 76 w 288"/>
                  <a:gd name="T47" fmla="*/ 17 h 288"/>
                  <a:gd name="T48" fmla="*/ 42 w 288"/>
                  <a:gd name="T49" fmla="*/ 42 h 288"/>
                  <a:gd name="T50" fmla="*/ 17 w 288"/>
                  <a:gd name="T51" fmla="*/ 75 h 288"/>
                  <a:gd name="T52" fmla="*/ 3 w 288"/>
                  <a:gd name="T53" fmla="*/ 115 h 288"/>
                  <a:gd name="T54" fmla="*/ 1 w 288"/>
                  <a:gd name="T55" fmla="*/ 158 h 288"/>
                  <a:gd name="T56" fmla="*/ 12 w 288"/>
                  <a:gd name="T57" fmla="*/ 201 h 288"/>
                  <a:gd name="T58" fmla="*/ 33 w 288"/>
                  <a:gd name="T59" fmla="*/ 235 h 288"/>
                  <a:gd name="T60" fmla="*/ 64 w 288"/>
                  <a:gd name="T61" fmla="*/ 263 h 288"/>
                  <a:gd name="T62" fmla="*/ 101 w 288"/>
                  <a:gd name="T63" fmla="*/ 282 h 288"/>
                  <a:gd name="T64" fmla="*/ 144 w 288"/>
                  <a:gd name="T65" fmla="*/ 288 h 288"/>
                  <a:gd name="T66" fmla="*/ 187 w 288"/>
                  <a:gd name="T67" fmla="*/ 282 h 288"/>
                  <a:gd name="T68" fmla="*/ 225 w 288"/>
                  <a:gd name="T69" fmla="*/ 263 h 288"/>
                  <a:gd name="T70" fmla="*/ 255 w 288"/>
                  <a:gd name="T71" fmla="*/ 235 h 288"/>
                  <a:gd name="T72" fmla="*/ 276 w 288"/>
                  <a:gd name="T73" fmla="*/ 201 h 288"/>
                  <a:gd name="T74" fmla="*/ 287 w 288"/>
                  <a:gd name="T75" fmla="*/ 158 h 288"/>
                  <a:gd name="T76" fmla="*/ 285 w 288"/>
                  <a:gd name="T77" fmla="*/ 115 h 288"/>
                  <a:gd name="T78" fmla="*/ 271 w 288"/>
                  <a:gd name="T79" fmla="*/ 75 h 288"/>
                  <a:gd name="T80" fmla="*/ 246 w 288"/>
                  <a:gd name="T81" fmla="*/ 42 h 288"/>
                  <a:gd name="T82" fmla="*/ 213 w 288"/>
                  <a:gd name="T83" fmla="*/ 17 h 288"/>
                  <a:gd name="T84" fmla="*/ 173 w 288"/>
                  <a:gd name="T85" fmla="*/ 3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88" h="288">
                    <a:moveTo>
                      <a:pt x="144" y="252"/>
                    </a:moveTo>
                    <a:lnTo>
                      <a:pt x="133" y="251"/>
                    </a:lnTo>
                    <a:lnTo>
                      <a:pt x="122" y="250"/>
                    </a:lnTo>
                    <a:lnTo>
                      <a:pt x="112" y="247"/>
                    </a:lnTo>
                    <a:lnTo>
                      <a:pt x="103" y="244"/>
                    </a:lnTo>
                    <a:lnTo>
                      <a:pt x="93" y="239"/>
                    </a:lnTo>
                    <a:lnTo>
                      <a:pt x="84" y="234"/>
                    </a:lnTo>
                    <a:lnTo>
                      <a:pt x="76" y="228"/>
                    </a:lnTo>
                    <a:lnTo>
                      <a:pt x="68" y="220"/>
                    </a:lnTo>
                    <a:lnTo>
                      <a:pt x="60" y="212"/>
                    </a:lnTo>
                    <a:lnTo>
                      <a:pt x="55" y="205"/>
                    </a:lnTo>
                    <a:lnTo>
                      <a:pt x="50" y="195"/>
                    </a:lnTo>
                    <a:lnTo>
                      <a:pt x="44" y="186"/>
                    </a:lnTo>
                    <a:lnTo>
                      <a:pt x="41" y="176"/>
                    </a:lnTo>
                    <a:lnTo>
                      <a:pt x="38" y="166"/>
                    </a:lnTo>
                    <a:lnTo>
                      <a:pt x="37" y="155"/>
                    </a:lnTo>
                    <a:lnTo>
                      <a:pt x="36" y="144"/>
                    </a:lnTo>
                    <a:lnTo>
                      <a:pt x="37" y="132"/>
                    </a:lnTo>
                    <a:lnTo>
                      <a:pt x="38" y="122"/>
                    </a:lnTo>
                    <a:lnTo>
                      <a:pt x="41" y="112"/>
                    </a:lnTo>
                    <a:lnTo>
                      <a:pt x="44" y="102"/>
                    </a:lnTo>
                    <a:lnTo>
                      <a:pt x="50" y="93"/>
                    </a:lnTo>
                    <a:lnTo>
                      <a:pt x="55" y="84"/>
                    </a:lnTo>
                    <a:lnTo>
                      <a:pt x="60" y="75"/>
                    </a:lnTo>
                    <a:lnTo>
                      <a:pt x="68" y="68"/>
                    </a:lnTo>
                    <a:lnTo>
                      <a:pt x="76" y="60"/>
                    </a:lnTo>
                    <a:lnTo>
                      <a:pt x="84" y="55"/>
                    </a:lnTo>
                    <a:lnTo>
                      <a:pt x="93" y="49"/>
                    </a:lnTo>
                    <a:lnTo>
                      <a:pt x="103" y="44"/>
                    </a:lnTo>
                    <a:lnTo>
                      <a:pt x="112" y="41"/>
                    </a:lnTo>
                    <a:lnTo>
                      <a:pt x="122" y="39"/>
                    </a:lnTo>
                    <a:lnTo>
                      <a:pt x="133" y="36"/>
                    </a:lnTo>
                    <a:lnTo>
                      <a:pt x="144" y="36"/>
                    </a:lnTo>
                    <a:lnTo>
                      <a:pt x="155" y="36"/>
                    </a:lnTo>
                    <a:lnTo>
                      <a:pt x="166" y="39"/>
                    </a:lnTo>
                    <a:lnTo>
                      <a:pt x="176" y="41"/>
                    </a:lnTo>
                    <a:lnTo>
                      <a:pt x="186" y="44"/>
                    </a:lnTo>
                    <a:lnTo>
                      <a:pt x="195" y="49"/>
                    </a:lnTo>
                    <a:lnTo>
                      <a:pt x="204" y="55"/>
                    </a:lnTo>
                    <a:lnTo>
                      <a:pt x="213" y="60"/>
                    </a:lnTo>
                    <a:lnTo>
                      <a:pt x="220" y="68"/>
                    </a:lnTo>
                    <a:lnTo>
                      <a:pt x="228" y="75"/>
                    </a:lnTo>
                    <a:lnTo>
                      <a:pt x="233" y="84"/>
                    </a:lnTo>
                    <a:lnTo>
                      <a:pt x="239" y="93"/>
                    </a:lnTo>
                    <a:lnTo>
                      <a:pt x="244" y="102"/>
                    </a:lnTo>
                    <a:lnTo>
                      <a:pt x="247" y="112"/>
                    </a:lnTo>
                    <a:lnTo>
                      <a:pt x="249" y="122"/>
                    </a:lnTo>
                    <a:lnTo>
                      <a:pt x="252" y="132"/>
                    </a:lnTo>
                    <a:lnTo>
                      <a:pt x="252" y="144"/>
                    </a:lnTo>
                    <a:lnTo>
                      <a:pt x="252" y="155"/>
                    </a:lnTo>
                    <a:lnTo>
                      <a:pt x="249" y="166"/>
                    </a:lnTo>
                    <a:lnTo>
                      <a:pt x="247" y="176"/>
                    </a:lnTo>
                    <a:lnTo>
                      <a:pt x="244" y="186"/>
                    </a:lnTo>
                    <a:lnTo>
                      <a:pt x="239" y="195"/>
                    </a:lnTo>
                    <a:lnTo>
                      <a:pt x="233" y="205"/>
                    </a:lnTo>
                    <a:lnTo>
                      <a:pt x="228" y="212"/>
                    </a:lnTo>
                    <a:lnTo>
                      <a:pt x="220" y="220"/>
                    </a:lnTo>
                    <a:lnTo>
                      <a:pt x="213" y="228"/>
                    </a:lnTo>
                    <a:lnTo>
                      <a:pt x="204" y="234"/>
                    </a:lnTo>
                    <a:lnTo>
                      <a:pt x="195" y="239"/>
                    </a:lnTo>
                    <a:lnTo>
                      <a:pt x="186" y="244"/>
                    </a:lnTo>
                    <a:lnTo>
                      <a:pt x="176" y="247"/>
                    </a:lnTo>
                    <a:lnTo>
                      <a:pt x="166" y="250"/>
                    </a:lnTo>
                    <a:lnTo>
                      <a:pt x="155" y="251"/>
                    </a:lnTo>
                    <a:lnTo>
                      <a:pt x="144" y="252"/>
                    </a:lnTo>
                    <a:lnTo>
                      <a:pt x="144" y="252"/>
                    </a:lnTo>
                    <a:close/>
                    <a:moveTo>
                      <a:pt x="144" y="0"/>
                    </a:moveTo>
                    <a:lnTo>
                      <a:pt x="130" y="1"/>
                    </a:lnTo>
                    <a:lnTo>
                      <a:pt x="115" y="3"/>
                    </a:lnTo>
                    <a:lnTo>
                      <a:pt x="101" y="6"/>
                    </a:lnTo>
                    <a:lnTo>
                      <a:pt x="88" y="12"/>
                    </a:lnTo>
                    <a:lnTo>
                      <a:pt x="76" y="17"/>
                    </a:lnTo>
                    <a:lnTo>
                      <a:pt x="64" y="24"/>
                    </a:lnTo>
                    <a:lnTo>
                      <a:pt x="53" y="33"/>
                    </a:lnTo>
                    <a:lnTo>
                      <a:pt x="42" y="42"/>
                    </a:lnTo>
                    <a:lnTo>
                      <a:pt x="33" y="53"/>
                    </a:lnTo>
                    <a:lnTo>
                      <a:pt x="25" y="63"/>
                    </a:lnTo>
                    <a:lnTo>
                      <a:pt x="17" y="75"/>
                    </a:lnTo>
                    <a:lnTo>
                      <a:pt x="12" y="88"/>
                    </a:lnTo>
                    <a:lnTo>
                      <a:pt x="6" y="101"/>
                    </a:lnTo>
                    <a:lnTo>
                      <a:pt x="3" y="115"/>
                    </a:lnTo>
                    <a:lnTo>
                      <a:pt x="1" y="129"/>
                    </a:lnTo>
                    <a:lnTo>
                      <a:pt x="0" y="144"/>
                    </a:lnTo>
                    <a:lnTo>
                      <a:pt x="1" y="158"/>
                    </a:lnTo>
                    <a:lnTo>
                      <a:pt x="3" y="174"/>
                    </a:lnTo>
                    <a:lnTo>
                      <a:pt x="6" y="186"/>
                    </a:lnTo>
                    <a:lnTo>
                      <a:pt x="12" y="201"/>
                    </a:lnTo>
                    <a:lnTo>
                      <a:pt x="17" y="212"/>
                    </a:lnTo>
                    <a:lnTo>
                      <a:pt x="25" y="224"/>
                    </a:lnTo>
                    <a:lnTo>
                      <a:pt x="33" y="235"/>
                    </a:lnTo>
                    <a:lnTo>
                      <a:pt x="42" y="246"/>
                    </a:lnTo>
                    <a:lnTo>
                      <a:pt x="53" y="256"/>
                    </a:lnTo>
                    <a:lnTo>
                      <a:pt x="64" y="263"/>
                    </a:lnTo>
                    <a:lnTo>
                      <a:pt x="76" y="271"/>
                    </a:lnTo>
                    <a:lnTo>
                      <a:pt x="88" y="276"/>
                    </a:lnTo>
                    <a:lnTo>
                      <a:pt x="101" y="282"/>
                    </a:lnTo>
                    <a:lnTo>
                      <a:pt x="115" y="285"/>
                    </a:lnTo>
                    <a:lnTo>
                      <a:pt x="130" y="287"/>
                    </a:lnTo>
                    <a:lnTo>
                      <a:pt x="144" y="288"/>
                    </a:lnTo>
                    <a:lnTo>
                      <a:pt x="159" y="287"/>
                    </a:lnTo>
                    <a:lnTo>
                      <a:pt x="173" y="285"/>
                    </a:lnTo>
                    <a:lnTo>
                      <a:pt x="187" y="282"/>
                    </a:lnTo>
                    <a:lnTo>
                      <a:pt x="200" y="276"/>
                    </a:lnTo>
                    <a:lnTo>
                      <a:pt x="213" y="271"/>
                    </a:lnTo>
                    <a:lnTo>
                      <a:pt x="225" y="263"/>
                    </a:lnTo>
                    <a:lnTo>
                      <a:pt x="235" y="256"/>
                    </a:lnTo>
                    <a:lnTo>
                      <a:pt x="246" y="246"/>
                    </a:lnTo>
                    <a:lnTo>
                      <a:pt x="255" y="235"/>
                    </a:lnTo>
                    <a:lnTo>
                      <a:pt x="263" y="224"/>
                    </a:lnTo>
                    <a:lnTo>
                      <a:pt x="271" y="212"/>
                    </a:lnTo>
                    <a:lnTo>
                      <a:pt x="276" y="201"/>
                    </a:lnTo>
                    <a:lnTo>
                      <a:pt x="282" y="186"/>
                    </a:lnTo>
                    <a:lnTo>
                      <a:pt x="285" y="174"/>
                    </a:lnTo>
                    <a:lnTo>
                      <a:pt x="287" y="158"/>
                    </a:lnTo>
                    <a:lnTo>
                      <a:pt x="288" y="144"/>
                    </a:lnTo>
                    <a:lnTo>
                      <a:pt x="287" y="129"/>
                    </a:lnTo>
                    <a:lnTo>
                      <a:pt x="285" y="115"/>
                    </a:lnTo>
                    <a:lnTo>
                      <a:pt x="282" y="101"/>
                    </a:lnTo>
                    <a:lnTo>
                      <a:pt x="276" y="88"/>
                    </a:lnTo>
                    <a:lnTo>
                      <a:pt x="271" y="75"/>
                    </a:lnTo>
                    <a:lnTo>
                      <a:pt x="263" y="63"/>
                    </a:lnTo>
                    <a:lnTo>
                      <a:pt x="255" y="53"/>
                    </a:lnTo>
                    <a:lnTo>
                      <a:pt x="246" y="42"/>
                    </a:lnTo>
                    <a:lnTo>
                      <a:pt x="235" y="33"/>
                    </a:lnTo>
                    <a:lnTo>
                      <a:pt x="225" y="24"/>
                    </a:lnTo>
                    <a:lnTo>
                      <a:pt x="213" y="17"/>
                    </a:lnTo>
                    <a:lnTo>
                      <a:pt x="200" y="12"/>
                    </a:lnTo>
                    <a:lnTo>
                      <a:pt x="187" y="6"/>
                    </a:lnTo>
                    <a:lnTo>
                      <a:pt x="173" y="3"/>
                    </a:lnTo>
                    <a:lnTo>
                      <a:pt x="159" y="1"/>
                    </a:lnTo>
                    <a:lnTo>
                      <a:pt x="14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77"/>
                <a:endParaRPr lang="en-US" dirty="0">
                  <a:solidFill>
                    <a:prstClr val="white"/>
                  </a:solidFill>
                  <a:latin typeface="仓耳玄三M W05" panose="02020400000000000000" pitchFamily="18" charset="-122"/>
                  <a:sym typeface="Helvetica Light"/>
                </a:endParaRPr>
              </a:p>
            </p:txBody>
          </p:sp>
        </p:grpSp>
      </p:grpSp>
      <p:pic>
        <p:nvPicPr>
          <p:cNvPr id="13" name="Content Placeholder 8">
            <a:extLst>
              <a:ext uri="{FF2B5EF4-FFF2-40B4-BE49-F238E27FC236}">
                <a16:creationId xmlns:a16="http://schemas.microsoft.com/office/drawing/2014/main" id="{9C90861B-4F54-440C-91F7-65184E5539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44C907C0-FE46-4398-B868-763BE34E47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077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135</Words>
  <Application>Microsoft Office PowerPoint</Application>
  <PresentationFormat>Widescreen</PresentationFormat>
  <Paragraphs>30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等线</vt:lpstr>
      <vt:lpstr>等线 Light</vt:lpstr>
      <vt:lpstr>Arial</vt:lpstr>
      <vt:lpstr>Calibri</vt:lpstr>
      <vt:lpstr>Calibri Light</vt:lpstr>
      <vt:lpstr>Eras Light ITC</vt:lpstr>
      <vt:lpstr>Helvetica Light</vt:lpstr>
      <vt:lpstr>仓耳玄三M W05</vt:lpstr>
      <vt:lpstr>Office Theme</vt:lpstr>
      <vt:lpstr>PowerPoint Presentation</vt:lpstr>
      <vt:lpstr>Our Team</vt:lpstr>
      <vt:lpstr>Our App</vt:lpstr>
      <vt:lpstr>Walletech</vt:lpstr>
      <vt:lpstr>ERL Exchange Rate Lookup</vt:lpstr>
      <vt:lpstr>LCI Local Cultural Information</vt:lpstr>
      <vt:lpstr>Demo</vt:lpstr>
      <vt:lpstr>Issues and Risks</vt:lpstr>
      <vt:lpstr>PowerPoint Presentation</vt:lpstr>
      <vt:lpstr>PowerPoint Presentation</vt:lpstr>
      <vt:lpstr>PowerPoint Presentation</vt:lpstr>
      <vt:lpstr>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Coen Spencer Jones</dc:creator>
  <cp:lastModifiedBy>Coen Spencer Jones</cp:lastModifiedBy>
  <cp:revision>29</cp:revision>
  <dcterms:created xsi:type="dcterms:W3CDTF">2019-07-09T02:27:48Z</dcterms:created>
  <dcterms:modified xsi:type="dcterms:W3CDTF">2019-07-12T02:58:00Z</dcterms:modified>
</cp:coreProperties>
</file>

<file path=docProps/thumbnail.jpeg>
</file>